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6"/>
  </p:notesMasterIdLst>
  <p:sldIdLst>
    <p:sldId id="256" r:id="rId2"/>
    <p:sldId id="259" r:id="rId3"/>
    <p:sldId id="266" r:id="rId4"/>
    <p:sldId id="282" r:id="rId5"/>
    <p:sldId id="276" r:id="rId6"/>
    <p:sldId id="287" r:id="rId7"/>
    <p:sldId id="289" r:id="rId8"/>
    <p:sldId id="286" r:id="rId9"/>
    <p:sldId id="288" r:id="rId10"/>
    <p:sldId id="262" r:id="rId11"/>
    <p:sldId id="285" r:id="rId12"/>
    <p:sldId id="283" r:id="rId13"/>
    <p:sldId id="271" r:id="rId14"/>
    <p:sldId id="279" r:id="rId15"/>
  </p:sldIdLst>
  <p:sldSz cx="9144000" cy="5143500" type="screen16x9"/>
  <p:notesSz cx="6858000" cy="9144000"/>
  <p:embeddedFontLst>
    <p:embeddedFont>
      <p:font typeface="Bebas Neue" panose="020B0604020202020204" charset="0"/>
      <p:regular r:id="rId17"/>
    </p:embeddedFont>
    <p:embeddedFont>
      <p:font typeface="Rubik Black" panose="020B0604020202020204" charset="-79"/>
      <p:bold r:id="rId18"/>
      <p:boldItalic r:id="rId19"/>
    </p:embeddedFont>
    <p:embeddedFont>
      <p:font typeface="Karla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F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63A9CA-C292-4A3E-A300-F2B2BB06C886}">
  <a:tblStyle styleId="{E863A9CA-C292-4A3E-A300-F2B2BB06C8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A7D703C-5846-46C5-9D38-94AC00802C1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704" y="5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4d2792e9d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4d2792e9d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0fb8bc67f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0fb8bc67f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93749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14e0c60b851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14e0c60b851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0798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14e0c60b851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14e0c60b851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1125d80b419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1125d80b419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14e1613f9b3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14e1613f9b3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078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14e1613f9b3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14e1613f9b3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14e1613f9b3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14e1613f9b3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6395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14e1613f9b3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14e1613f9b3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4142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14e1613f9b3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14e1613f9b3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1010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14e1613f9b3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14e1613f9b3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980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11" name="Google Shape;11;p2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13" name="Google Shape;13;p2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14" name="Google Shape;14;p2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5" name="Google Shape;15;p2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6" name="Google Shape;16;p2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7" name="Google Shape;17;p2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" name="Google Shape;18;p2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9" name="Google Shape;19;p2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" name="Google Shape;20;p2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1" name="Google Shape;21;p2"/>
          <p:cNvGrpSpPr/>
          <p:nvPr/>
        </p:nvGrpSpPr>
        <p:grpSpPr>
          <a:xfrm>
            <a:off x="914400" y="535100"/>
            <a:ext cx="7406700" cy="4164575"/>
            <a:chOff x="914400" y="535100"/>
            <a:chExt cx="7406700" cy="4164575"/>
          </a:xfrm>
        </p:grpSpPr>
        <p:sp>
          <p:nvSpPr>
            <p:cNvPr id="22" name="Google Shape;22;p2"/>
            <p:cNvSpPr/>
            <p:nvPr/>
          </p:nvSpPr>
          <p:spPr>
            <a:xfrm>
              <a:off x="1005900" y="626275"/>
              <a:ext cx="7315200" cy="4073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" name="Google Shape;23;p2"/>
            <p:cNvGrpSpPr/>
            <p:nvPr/>
          </p:nvGrpSpPr>
          <p:grpSpPr>
            <a:xfrm>
              <a:off x="914400" y="535100"/>
              <a:ext cx="7315200" cy="4073400"/>
              <a:chOff x="914400" y="535100"/>
              <a:chExt cx="7315200" cy="4073400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914400" y="535100"/>
                <a:ext cx="7315200" cy="40734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" name="Google Shape;25;p2"/>
              <p:cNvGrpSpPr/>
              <p:nvPr/>
            </p:nvGrpSpPr>
            <p:grpSpPr>
              <a:xfrm>
                <a:off x="7955100" y="6263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6" name="Google Shape;26;p2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" name="Google Shape;27;p2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8" name="Google Shape;28;p2"/>
              <p:cNvSpPr/>
              <p:nvPr/>
            </p:nvSpPr>
            <p:spPr>
              <a:xfrm>
                <a:off x="7635000" y="6263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9" name="Google Shape;29;p2"/>
              <p:cNvCxnSpPr/>
              <p:nvPr/>
            </p:nvCxnSpPr>
            <p:spPr>
              <a:xfrm>
                <a:off x="7284899" y="8093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30;p2"/>
              <p:cNvCxnSpPr/>
              <p:nvPr/>
            </p:nvCxnSpPr>
            <p:spPr>
              <a:xfrm>
                <a:off x="916188" y="900697"/>
                <a:ext cx="7310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1" name="Google Shape;31;p2"/>
          <p:cNvSpPr txBox="1">
            <a:spLocks noGrp="1"/>
          </p:cNvSpPr>
          <p:nvPr>
            <p:ph type="ctrTitle"/>
          </p:nvPr>
        </p:nvSpPr>
        <p:spPr>
          <a:xfrm>
            <a:off x="1828800" y="1174903"/>
            <a:ext cx="5486400" cy="24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2"/>
          <p:cNvSpPr txBox="1">
            <a:spLocks noGrp="1"/>
          </p:cNvSpPr>
          <p:nvPr>
            <p:ph type="subTitle" idx="1"/>
          </p:nvPr>
        </p:nvSpPr>
        <p:spPr>
          <a:xfrm>
            <a:off x="1828800" y="3877100"/>
            <a:ext cx="5486400" cy="3657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" name="Google Shape;185;p13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186" name="Google Shape;186;p13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7" name="Google Shape;187;p13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188" name="Google Shape;188;p13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189" name="Google Shape;189;p13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90" name="Google Shape;190;p13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91" name="Google Shape;191;p13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92" name="Google Shape;192;p13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3" name="Google Shape;193;p13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94" name="Google Shape;194;p13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5" name="Google Shape;195;p13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96" name="Google Shape;196;p13"/>
          <p:cNvSpPr txBox="1">
            <a:spLocks noGrp="1"/>
          </p:cNvSpPr>
          <p:nvPr>
            <p:ph type="subTitle" idx="1"/>
          </p:nvPr>
        </p:nvSpPr>
        <p:spPr>
          <a:xfrm>
            <a:off x="1957976" y="1802875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subTitle" idx="2"/>
          </p:nvPr>
        </p:nvSpPr>
        <p:spPr>
          <a:xfrm>
            <a:off x="1957956" y="3399150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subTitle" idx="3"/>
          </p:nvPr>
        </p:nvSpPr>
        <p:spPr>
          <a:xfrm>
            <a:off x="5997466" y="1803588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9" name="Google Shape;199;p13"/>
          <p:cNvSpPr txBox="1">
            <a:spLocks noGrp="1"/>
          </p:cNvSpPr>
          <p:nvPr>
            <p:ph type="subTitle" idx="4"/>
          </p:nvPr>
        </p:nvSpPr>
        <p:spPr>
          <a:xfrm>
            <a:off x="6043506" y="3399143"/>
            <a:ext cx="22860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0" name="Google Shape;200;p13"/>
          <p:cNvSpPr txBox="1">
            <a:spLocks noGrp="1"/>
          </p:cNvSpPr>
          <p:nvPr>
            <p:ph type="title" hasCustomPrompt="1"/>
          </p:nvPr>
        </p:nvSpPr>
        <p:spPr>
          <a:xfrm>
            <a:off x="769317" y="1802875"/>
            <a:ext cx="1188600" cy="109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1" name="Google Shape;201;p13"/>
          <p:cNvSpPr txBox="1">
            <a:spLocks noGrp="1"/>
          </p:cNvSpPr>
          <p:nvPr>
            <p:ph type="subTitle" idx="5"/>
          </p:nvPr>
        </p:nvSpPr>
        <p:spPr>
          <a:xfrm>
            <a:off x="1957976" y="2261521"/>
            <a:ext cx="237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3"/>
          <p:cNvSpPr txBox="1">
            <a:spLocks noGrp="1"/>
          </p:cNvSpPr>
          <p:nvPr>
            <p:ph type="title" idx="6" hasCustomPrompt="1"/>
          </p:nvPr>
        </p:nvSpPr>
        <p:spPr>
          <a:xfrm>
            <a:off x="4808859" y="1803600"/>
            <a:ext cx="1188600" cy="109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3" name="Google Shape;203;p13"/>
          <p:cNvSpPr txBox="1">
            <a:spLocks noGrp="1"/>
          </p:cNvSpPr>
          <p:nvPr>
            <p:ph type="subTitle" idx="7"/>
          </p:nvPr>
        </p:nvSpPr>
        <p:spPr>
          <a:xfrm>
            <a:off x="5997466" y="2260800"/>
            <a:ext cx="237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3"/>
          <p:cNvSpPr txBox="1">
            <a:spLocks noGrp="1"/>
          </p:cNvSpPr>
          <p:nvPr>
            <p:ph type="title" idx="8" hasCustomPrompt="1"/>
          </p:nvPr>
        </p:nvSpPr>
        <p:spPr>
          <a:xfrm>
            <a:off x="769347" y="3399150"/>
            <a:ext cx="1188600" cy="109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5" name="Google Shape;205;p13"/>
          <p:cNvSpPr txBox="1">
            <a:spLocks noGrp="1"/>
          </p:cNvSpPr>
          <p:nvPr>
            <p:ph type="subTitle" idx="9"/>
          </p:nvPr>
        </p:nvSpPr>
        <p:spPr>
          <a:xfrm>
            <a:off x="1957956" y="3856343"/>
            <a:ext cx="237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3"/>
          <p:cNvSpPr txBox="1">
            <a:spLocks noGrp="1"/>
          </p:cNvSpPr>
          <p:nvPr>
            <p:ph type="title" idx="13" hasCustomPrompt="1"/>
          </p:nvPr>
        </p:nvSpPr>
        <p:spPr>
          <a:xfrm>
            <a:off x="4854897" y="3399143"/>
            <a:ext cx="1188600" cy="109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7" name="Google Shape;207;p13"/>
          <p:cNvSpPr txBox="1">
            <a:spLocks noGrp="1"/>
          </p:cNvSpPr>
          <p:nvPr>
            <p:ph type="subTitle" idx="14"/>
          </p:nvPr>
        </p:nvSpPr>
        <p:spPr>
          <a:xfrm>
            <a:off x="6043506" y="3856343"/>
            <a:ext cx="2286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3"/>
          <p:cNvSpPr txBox="1">
            <a:spLocks noGrp="1"/>
          </p:cNvSpPr>
          <p:nvPr>
            <p:ph type="title" idx="15"/>
          </p:nvPr>
        </p:nvSpPr>
        <p:spPr>
          <a:xfrm>
            <a:off x="715650" y="731525"/>
            <a:ext cx="77133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3349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" name="Google Shape;35;p3"/>
          <p:cNvGrpSpPr/>
          <p:nvPr/>
        </p:nvGrpSpPr>
        <p:grpSpPr>
          <a:xfrm>
            <a:off x="1371300" y="742950"/>
            <a:ext cx="6492300" cy="3749100"/>
            <a:chOff x="1371300" y="742950"/>
            <a:chExt cx="6492300" cy="3749100"/>
          </a:xfrm>
        </p:grpSpPr>
        <p:sp>
          <p:nvSpPr>
            <p:cNvPr id="36" name="Google Shape;36;p3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3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38" name="Google Shape;38;p3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9" name="Google Shape;39;p3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40" name="Google Shape;40;p3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41" name="Google Shape;41;p3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" name="Google Shape;42;p3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43" name="Google Shape;43;p3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4" name="Google Shape;44;p3"/>
              <p:cNvCxnSpPr/>
              <p:nvPr/>
            </p:nvCxnSpPr>
            <p:spPr>
              <a:xfrm>
                <a:off x="6827699" y="1017288"/>
                <a:ext cx="2085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1828800" y="2114550"/>
            <a:ext cx="54864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46" name="Google Shape;46;p3"/>
          <p:cNvSpPr txBox="1">
            <a:spLocks noGrp="1"/>
          </p:cNvSpPr>
          <p:nvPr>
            <p:ph type="title" idx="2" hasCustomPrompt="1"/>
          </p:nvPr>
        </p:nvSpPr>
        <p:spPr>
          <a:xfrm>
            <a:off x="947550" y="679350"/>
            <a:ext cx="1368300" cy="137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7" name="Google Shape;47;p3"/>
          <p:cNvSpPr txBox="1">
            <a:spLocks noGrp="1"/>
          </p:cNvSpPr>
          <p:nvPr>
            <p:ph type="subTitle" idx="1"/>
          </p:nvPr>
        </p:nvSpPr>
        <p:spPr>
          <a:xfrm>
            <a:off x="2286000" y="3952891"/>
            <a:ext cx="4572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5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" name="Google Shape;65;p5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66" name="Google Shape;66;p5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" name="Google Shape;67;p5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68" name="Google Shape;68;p5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69" name="Google Shape;69;p5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0" name="Google Shape;70;p5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71" name="Google Shape;71;p5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72" name="Google Shape;72;p5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3" name="Google Shape;73;p5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74" name="Google Shape;74;p5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5" name="Google Shape;75;p5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76" name="Google Shape;76;p5"/>
          <p:cNvSpPr txBox="1">
            <a:spLocks noGrp="1"/>
          </p:cNvSpPr>
          <p:nvPr>
            <p:ph type="subTitle" idx="1"/>
          </p:nvPr>
        </p:nvSpPr>
        <p:spPr>
          <a:xfrm>
            <a:off x="2639725" y="2147800"/>
            <a:ext cx="1566300" cy="8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5"/>
          <p:cNvSpPr txBox="1">
            <a:spLocks noGrp="1"/>
          </p:cNvSpPr>
          <p:nvPr>
            <p:ph type="subTitle" idx="2"/>
          </p:nvPr>
        </p:nvSpPr>
        <p:spPr>
          <a:xfrm>
            <a:off x="6682288" y="2147800"/>
            <a:ext cx="1563600" cy="8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8" name="Google Shape;78;p5"/>
          <p:cNvSpPr txBox="1">
            <a:spLocks noGrp="1"/>
          </p:cNvSpPr>
          <p:nvPr>
            <p:ph type="subTitle" idx="3"/>
          </p:nvPr>
        </p:nvSpPr>
        <p:spPr>
          <a:xfrm>
            <a:off x="2639725" y="2892425"/>
            <a:ext cx="15663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subTitle" idx="4"/>
          </p:nvPr>
        </p:nvSpPr>
        <p:spPr>
          <a:xfrm>
            <a:off x="6682288" y="2892425"/>
            <a:ext cx="15636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title"/>
          </p:nvPr>
        </p:nvSpPr>
        <p:spPr>
          <a:xfrm>
            <a:off x="713232" y="731520"/>
            <a:ext cx="77175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1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9" name="Google Shape;249;p16"/>
          <p:cNvGrpSpPr/>
          <p:nvPr/>
        </p:nvGrpSpPr>
        <p:grpSpPr>
          <a:xfrm>
            <a:off x="274200" y="274200"/>
            <a:ext cx="5919000" cy="4425900"/>
            <a:chOff x="274200" y="274200"/>
            <a:chExt cx="5919000" cy="4425900"/>
          </a:xfrm>
        </p:grpSpPr>
        <p:sp>
          <p:nvSpPr>
            <p:cNvPr id="250" name="Google Shape;250;p16"/>
            <p:cNvSpPr/>
            <p:nvPr/>
          </p:nvSpPr>
          <p:spPr>
            <a:xfrm>
              <a:off x="365700" y="365700"/>
              <a:ext cx="5827500" cy="4334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1" name="Google Shape;251;p16"/>
            <p:cNvGrpSpPr/>
            <p:nvPr/>
          </p:nvGrpSpPr>
          <p:grpSpPr>
            <a:xfrm>
              <a:off x="274200" y="274200"/>
              <a:ext cx="5827500" cy="4334400"/>
              <a:chOff x="274200" y="274200"/>
              <a:chExt cx="5827500" cy="4334400"/>
            </a:xfrm>
          </p:grpSpPr>
          <p:sp>
            <p:nvSpPr>
              <p:cNvPr id="252" name="Google Shape;252;p16"/>
              <p:cNvSpPr/>
              <p:nvPr/>
            </p:nvSpPr>
            <p:spPr>
              <a:xfrm>
                <a:off x="274200" y="274200"/>
                <a:ext cx="5827500" cy="43344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3" name="Google Shape;253;p16"/>
              <p:cNvGrpSpPr/>
              <p:nvPr/>
            </p:nvGrpSpPr>
            <p:grpSpPr>
              <a:xfrm>
                <a:off x="5827100" y="3654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54" name="Google Shape;254;p16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5" name="Google Shape;255;p16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56" name="Google Shape;256;p16"/>
              <p:cNvSpPr/>
              <p:nvPr/>
            </p:nvSpPr>
            <p:spPr>
              <a:xfrm>
                <a:off x="5507000" y="3654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57" name="Google Shape;257;p16"/>
              <p:cNvCxnSpPr/>
              <p:nvPr/>
            </p:nvCxnSpPr>
            <p:spPr>
              <a:xfrm>
                <a:off x="5156899" y="5484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8" name="Google Shape;258;p16"/>
              <p:cNvCxnSpPr/>
              <p:nvPr/>
            </p:nvCxnSpPr>
            <p:spPr>
              <a:xfrm>
                <a:off x="283500" y="639800"/>
                <a:ext cx="5815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59" name="Google Shape;259;p16"/>
          <p:cNvSpPr txBox="1">
            <a:spLocks noGrp="1"/>
          </p:cNvSpPr>
          <p:nvPr>
            <p:ph type="subTitle" idx="1"/>
          </p:nvPr>
        </p:nvSpPr>
        <p:spPr>
          <a:xfrm>
            <a:off x="715100" y="1600325"/>
            <a:ext cx="3674100" cy="9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0" name="Google Shape;260;p16"/>
          <p:cNvSpPr txBox="1">
            <a:spLocks noGrp="1"/>
          </p:cNvSpPr>
          <p:nvPr>
            <p:ph type="title"/>
          </p:nvPr>
        </p:nvSpPr>
        <p:spPr>
          <a:xfrm>
            <a:off x="714350" y="731525"/>
            <a:ext cx="36741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1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18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280" name="Google Shape;280;p18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1" name="Google Shape;281;p18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282" name="Google Shape;282;p18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283" name="Google Shape;283;p18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84" name="Google Shape;284;p18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85" name="Google Shape;285;p18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86" name="Google Shape;286;p18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7" name="Google Shape;287;p18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88" name="Google Shape;288;p18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89" name="Google Shape;289;p18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90" name="Google Shape;290;p18"/>
          <p:cNvSpPr txBox="1">
            <a:spLocks noGrp="1"/>
          </p:cNvSpPr>
          <p:nvPr>
            <p:ph type="title"/>
          </p:nvPr>
        </p:nvSpPr>
        <p:spPr>
          <a:xfrm>
            <a:off x="713232" y="731520"/>
            <a:ext cx="77175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18"/>
          <p:cNvSpPr txBox="1">
            <a:spLocks noGrp="1"/>
          </p:cNvSpPr>
          <p:nvPr>
            <p:ph type="subTitle" idx="1"/>
          </p:nvPr>
        </p:nvSpPr>
        <p:spPr>
          <a:xfrm>
            <a:off x="780350" y="2571436"/>
            <a:ext cx="21972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2" name="Google Shape;292;p18"/>
          <p:cNvSpPr txBox="1">
            <a:spLocks noGrp="1"/>
          </p:cNvSpPr>
          <p:nvPr>
            <p:ph type="subTitle" idx="2"/>
          </p:nvPr>
        </p:nvSpPr>
        <p:spPr>
          <a:xfrm>
            <a:off x="781700" y="3053825"/>
            <a:ext cx="21945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18"/>
          <p:cNvSpPr txBox="1">
            <a:spLocks noGrp="1"/>
          </p:cNvSpPr>
          <p:nvPr>
            <p:ph type="subTitle" idx="3"/>
          </p:nvPr>
        </p:nvSpPr>
        <p:spPr>
          <a:xfrm>
            <a:off x="3474800" y="3053825"/>
            <a:ext cx="21945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18"/>
          <p:cNvSpPr txBox="1">
            <a:spLocks noGrp="1"/>
          </p:cNvSpPr>
          <p:nvPr>
            <p:ph type="subTitle" idx="4"/>
          </p:nvPr>
        </p:nvSpPr>
        <p:spPr>
          <a:xfrm>
            <a:off x="6167776" y="3053833"/>
            <a:ext cx="21945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8"/>
          <p:cNvSpPr txBox="1">
            <a:spLocks noGrp="1"/>
          </p:cNvSpPr>
          <p:nvPr>
            <p:ph type="subTitle" idx="5"/>
          </p:nvPr>
        </p:nvSpPr>
        <p:spPr>
          <a:xfrm>
            <a:off x="3474800" y="2571425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6" name="Google Shape;296;p18"/>
          <p:cNvSpPr txBox="1">
            <a:spLocks noGrp="1"/>
          </p:cNvSpPr>
          <p:nvPr>
            <p:ph type="subTitle" idx="6"/>
          </p:nvPr>
        </p:nvSpPr>
        <p:spPr>
          <a:xfrm>
            <a:off x="6167776" y="2571426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21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1" name="Google Shape;341;p21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342" name="Google Shape;342;p21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3" name="Google Shape;343;p21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344" name="Google Shape;344;p21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345" name="Google Shape;345;p21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46" name="Google Shape;346;p21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47" name="Google Shape;347;p21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48" name="Google Shape;348;p21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9" name="Google Shape;349;p21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50" name="Google Shape;350;p21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51" name="Google Shape;351;p21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52" name="Google Shape;352;p21"/>
          <p:cNvSpPr txBox="1">
            <a:spLocks noGrp="1"/>
          </p:cNvSpPr>
          <p:nvPr>
            <p:ph type="title"/>
          </p:nvPr>
        </p:nvSpPr>
        <p:spPr>
          <a:xfrm>
            <a:off x="715100" y="731525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21"/>
          <p:cNvSpPr txBox="1">
            <a:spLocks noGrp="1"/>
          </p:cNvSpPr>
          <p:nvPr>
            <p:ph type="subTitle" idx="1"/>
          </p:nvPr>
        </p:nvSpPr>
        <p:spPr>
          <a:xfrm>
            <a:off x="3474800" y="2261076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1"/>
          <p:cNvSpPr txBox="1">
            <a:spLocks noGrp="1"/>
          </p:cNvSpPr>
          <p:nvPr>
            <p:ph type="subTitle" idx="2"/>
          </p:nvPr>
        </p:nvSpPr>
        <p:spPr>
          <a:xfrm>
            <a:off x="6166650" y="2261076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1"/>
          <p:cNvSpPr txBox="1">
            <a:spLocks noGrp="1"/>
          </p:cNvSpPr>
          <p:nvPr>
            <p:ph type="subTitle" idx="3"/>
          </p:nvPr>
        </p:nvSpPr>
        <p:spPr>
          <a:xfrm>
            <a:off x="3474308" y="3853932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21"/>
          <p:cNvSpPr txBox="1">
            <a:spLocks noGrp="1"/>
          </p:cNvSpPr>
          <p:nvPr>
            <p:ph type="subTitle" idx="4"/>
          </p:nvPr>
        </p:nvSpPr>
        <p:spPr>
          <a:xfrm>
            <a:off x="781538" y="2261076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21"/>
          <p:cNvSpPr txBox="1">
            <a:spLocks noGrp="1"/>
          </p:cNvSpPr>
          <p:nvPr>
            <p:ph type="subTitle" idx="5"/>
          </p:nvPr>
        </p:nvSpPr>
        <p:spPr>
          <a:xfrm>
            <a:off x="781548" y="3853932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21"/>
          <p:cNvSpPr txBox="1">
            <a:spLocks noGrp="1"/>
          </p:cNvSpPr>
          <p:nvPr>
            <p:ph type="subTitle" idx="6"/>
          </p:nvPr>
        </p:nvSpPr>
        <p:spPr>
          <a:xfrm>
            <a:off x="6168018" y="3853932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21"/>
          <p:cNvSpPr txBox="1">
            <a:spLocks noGrp="1"/>
          </p:cNvSpPr>
          <p:nvPr>
            <p:ph type="subTitle" idx="7"/>
          </p:nvPr>
        </p:nvSpPr>
        <p:spPr>
          <a:xfrm>
            <a:off x="3474750" y="1803550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0" name="Google Shape;360;p21"/>
          <p:cNvSpPr txBox="1">
            <a:spLocks noGrp="1"/>
          </p:cNvSpPr>
          <p:nvPr>
            <p:ph type="subTitle" idx="8"/>
          </p:nvPr>
        </p:nvSpPr>
        <p:spPr>
          <a:xfrm>
            <a:off x="6166650" y="1803550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1" name="Google Shape;361;p21"/>
          <p:cNvSpPr txBox="1">
            <a:spLocks noGrp="1"/>
          </p:cNvSpPr>
          <p:nvPr>
            <p:ph type="subTitle" idx="9"/>
          </p:nvPr>
        </p:nvSpPr>
        <p:spPr>
          <a:xfrm>
            <a:off x="3475767" y="3401300"/>
            <a:ext cx="21927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2" name="Google Shape;362;p21"/>
          <p:cNvSpPr txBox="1">
            <a:spLocks noGrp="1"/>
          </p:cNvSpPr>
          <p:nvPr>
            <p:ph type="subTitle" idx="13"/>
          </p:nvPr>
        </p:nvSpPr>
        <p:spPr>
          <a:xfrm>
            <a:off x="781538" y="1803550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3" name="Google Shape;363;p21"/>
          <p:cNvSpPr txBox="1">
            <a:spLocks noGrp="1"/>
          </p:cNvSpPr>
          <p:nvPr>
            <p:ph type="subTitle" idx="14"/>
          </p:nvPr>
        </p:nvSpPr>
        <p:spPr>
          <a:xfrm>
            <a:off x="781552" y="3401312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4" name="Google Shape;364;p21"/>
          <p:cNvSpPr txBox="1">
            <a:spLocks noGrp="1"/>
          </p:cNvSpPr>
          <p:nvPr>
            <p:ph type="subTitle" idx="15"/>
          </p:nvPr>
        </p:nvSpPr>
        <p:spPr>
          <a:xfrm>
            <a:off x="6168018" y="3401300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2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6" name="Google Shape;386;p23"/>
          <p:cNvGrpSpPr/>
          <p:nvPr/>
        </p:nvGrpSpPr>
        <p:grpSpPr>
          <a:xfrm>
            <a:off x="914400" y="535100"/>
            <a:ext cx="7406700" cy="4164575"/>
            <a:chOff x="914400" y="535100"/>
            <a:chExt cx="7406700" cy="4164575"/>
          </a:xfrm>
        </p:grpSpPr>
        <p:sp>
          <p:nvSpPr>
            <p:cNvPr id="387" name="Google Shape;387;p23"/>
            <p:cNvSpPr/>
            <p:nvPr/>
          </p:nvSpPr>
          <p:spPr>
            <a:xfrm>
              <a:off x="1005900" y="626275"/>
              <a:ext cx="7315200" cy="4073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8" name="Google Shape;388;p23"/>
            <p:cNvGrpSpPr/>
            <p:nvPr/>
          </p:nvGrpSpPr>
          <p:grpSpPr>
            <a:xfrm>
              <a:off x="914400" y="535100"/>
              <a:ext cx="7315200" cy="4073400"/>
              <a:chOff x="914400" y="535100"/>
              <a:chExt cx="7315200" cy="4073400"/>
            </a:xfrm>
          </p:grpSpPr>
          <p:sp>
            <p:nvSpPr>
              <p:cNvPr id="389" name="Google Shape;389;p23"/>
              <p:cNvSpPr/>
              <p:nvPr/>
            </p:nvSpPr>
            <p:spPr>
              <a:xfrm>
                <a:off x="914400" y="535100"/>
                <a:ext cx="7315200" cy="40734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0" name="Google Shape;390;p23"/>
              <p:cNvGrpSpPr/>
              <p:nvPr/>
            </p:nvGrpSpPr>
            <p:grpSpPr>
              <a:xfrm>
                <a:off x="7955100" y="6263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91" name="Google Shape;391;p23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2" name="Google Shape;392;p23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93" name="Google Shape;393;p23"/>
              <p:cNvSpPr/>
              <p:nvPr/>
            </p:nvSpPr>
            <p:spPr>
              <a:xfrm>
                <a:off x="7635000" y="6263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94" name="Google Shape;394;p23"/>
              <p:cNvCxnSpPr/>
              <p:nvPr/>
            </p:nvCxnSpPr>
            <p:spPr>
              <a:xfrm>
                <a:off x="7284899" y="8093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5" name="Google Shape;395;p23"/>
              <p:cNvCxnSpPr/>
              <p:nvPr/>
            </p:nvCxnSpPr>
            <p:spPr>
              <a:xfrm>
                <a:off x="916188" y="900697"/>
                <a:ext cx="7310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96" name="Google Shape;396;p23"/>
          <p:cNvSpPr txBox="1">
            <a:spLocks noGrp="1"/>
          </p:cNvSpPr>
          <p:nvPr>
            <p:ph type="ctrTitle"/>
          </p:nvPr>
        </p:nvSpPr>
        <p:spPr>
          <a:xfrm>
            <a:off x="2285980" y="984428"/>
            <a:ext cx="45720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97" name="Google Shape;397;p23"/>
          <p:cNvSpPr txBox="1">
            <a:spLocks noGrp="1"/>
          </p:cNvSpPr>
          <p:nvPr>
            <p:ph type="subTitle" idx="1"/>
          </p:nvPr>
        </p:nvSpPr>
        <p:spPr>
          <a:xfrm>
            <a:off x="2285980" y="1898836"/>
            <a:ext cx="45720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98" name="Google Shape;398;p23"/>
          <p:cNvSpPr txBox="1"/>
          <p:nvPr/>
        </p:nvSpPr>
        <p:spPr>
          <a:xfrm>
            <a:off x="2286020" y="3535412"/>
            <a:ext cx="4572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CREDITS</a:t>
            </a:r>
            <a:r>
              <a:rPr lang="en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2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 Black"/>
              <a:buNone/>
              <a:defRPr sz="35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8" r:id="rId4"/>
    <p:sldLayoutId id="2147483662" r:id="rId5"/>
    <p:sldLayoutId id="2147483664" r:id="rId6"/>
    <p:sldLayoutId id="2147483667" r:id="rId7"/>
    <p:sldLayoutId id="2147483669" r:id="rId8"/>
    <p:sldLayoutId id="2147483670" r:id="rId9"/>
    <p:sldLayoutId id="2147483671" r:id="rId10"/>
    <p:sldLayoutId id="2147483675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pos="173">
          <p15:clr>
            <a:srgbClr val="EA4335"/>
          </p15:clr>
        </p15:guide>
        <p15:guide id="8" orient="horz" pos="173">
          <p15:clr>
            <a:srgbClr val="EA4335"/>
          </p15:clr>
        </p15:guide>
        <p15:guide id="9" pos="5587">
          <p15:clr>
            <a:srgbClr val="EA4335"/>
          </p15:clr>
        </p15:guide>
        <p15:guide id="10" orient="horz" pos="306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9"/>
          <p:cNvSpPr txBox="1">
            <a:spLocks noGrp="1"/>
          </p:cNvSpPr>
          <p:nvPr>
            <p:ph type="ctrTitle"/>
          </p:nvPr>
        </p:nvSpPr>
        <p:spPr>
          <a:xfrm>
            <a:off x="1828800" y="1174903"/>
            <a:ext cx="5486400" cy="24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Kernel Panic</a:t>
            </a:r>
            <a:endParaRPr dirty="0"/>
          </a:p>
        </p:txBody>
      </p:sp>
      <p:sp>
        <p:nvSpPr>
          <p:cNvPr id="413" name="Google Shape;413;p29"/>
          <p:cNvSpPr txBox="1">
            <a:spLocks noGrp="1"/>
          </p:cNvSpPr>
          <p:nvPr>
            <p:ph type="subTitle" idx="1"/>
          </p:nvPr>
        </p:nvSpPr>
        <p:spPr>
          <a:xfrm>
            <a:off x="1828800" y="3877100"/>
            <a:ext cx="5486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/>
              <a:t>Кейс </a:t>
            </a:r>
            <a:r>
              <a:rPr lang="ru-RU" sz="1800" dirty="0" err="1" smtClean="0"/>
              <a:t>Вебпрактик</a:t>
            </a:r>
            <a:endParaRPr sz="1800" dirty="0"/>
          </a:p>
        </p:txBody>
      </p:sp>
      <p:sp>
        <p:nvSpPr>
          <p:cNvPr id="414" name="Google Shape;414;p29"/>
          <p:cNvSpPr/>
          <p:nvPr/>
        </p:nvSpPr>
        <p:spPr>
          <a:xfrm rot="-2700000">
            <a:off x="7125203" y="4050192"/>
            <a:ext cx="365716" cy="365716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5" name="Google Shape;415;p29"/>
          <p:cNvGrpSpPr/>
          <p:nvPr/>
        </p:nvGrpSpPr>
        <p:grpSpPr>
          <a:xfrm>
            <a:off x="136938" y="2571748"/>
            <a:ext cx="1827475" cy="1051350"/>
            <a:chOff x="274188" y="1278048"/>
            <a:chExt cx="1827475" cy="1051350"/>
          </a:xfrm>
        </p:grpSpPr>
        <p:sp>
          <p:nvSpPr>
            <p:cNvPr id="416" name="Google Shape;416;p29"/>
            <p:cNvSpPr/>
            <p:nvPr/>
          </p:nvSpPr>
          <p:spPr>
            <a:xfrm>
              <a:off x="364363" y="1369398"/>
              <a:ext cx="1737300" cy="9600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7" name="Google Shape;417;p29"/>
            <p:cNvGrpSpPr/>
            <p:nvPr/>
          </p:nvGrpSpPr>
          <p:grpSpPr>
            <a:xfrm>
              <a:off x="274188" y="1278048"/>
              <a:ext cx="1737300" cy="960000"/>
              <a:chOff x="7146475" y="2190661"/>
              <a:chExt cx="1737300" cy="960000"/>
            </a:xfrm>
          </p:grpSpPr>
          <p:sp>
            <p:nvSpPr>
              <p:cNvPr id="418" name="Google Shape;418;p29"/>
              <p:cNvSpPr/>
              <p:nvPr/>
            </p:nvSpPr>
            <p:spPr>
              <a:xfrm>
                <a:off x="7146475" y="2190661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19" name="Google Shape;419;p29"/>
              <p:cNvCxnSpPr/>
              <p:nvPr/>
            </p:nvCxnSpPr>
            <p:spPr>
              <a:xfrm>
                <a:off x="7151600" y="2373361"/>
                <a:ext cx="17247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20" name="Google Shape;420;p29"/>
            <p:cNvGrpSpPr/>
            <p:nvPr/>
          </p:nvGrpSpPr>
          <p:grpSpPr>
            <a:xfrm>
              <a:off x="447057" y="1555937"/>
              <a:ext cx="1391436" cy="587426"/>
              <a:chOff x="817139" y="2952501"/>
              <a:chExt cx="1391436" cy="587426"/>
            </a:xfrm>
          </p:grpSpPr>
          <p:sp>
            <p:nvSpPr>
              <p:cNvPr id="421" name="Google Shape;421;p29"/>
              <p:cNvSpPr/>
              <p:nvPr/>
            </p:nvSpPr>
            <p:spPr>
              <a:xfrm>
                <a:off x="834354" y="3033062"/>
                <a:ext cx="328236" cy="324038"/>
              </a:xfrm>
              <a:custGeom>
                <a:avLst/>
                <a:gdLst/>
                <a:ahLst/>
                <a:cxnLst/>
                <a:rect l="l" t="t" r="r" b="b"/>
                <a:pathLst>
                  <a:path w="8732" h="8733" extrusionOk="0">
                    <a:moveTo>
                      <a:pt x="4366" y="1"/>
                    </a:moveTo>
                    <a:cubicBezTo>
                      <a:pt x="1951" y="1"/>
                      <a:pt x="0" y="1952"/>
                      <a:pt x="0" y="4366"/>
                    </a:cubicBezTo>
                    <a:cubicBezTo>
                      <a:pt x="0" y="6757"/>
                      <a:pt x="1951" y="8732"/>
                      <a:pt x="4366" y="8732"/>
                    </a:cubicBezTo>
                    <a:cubicBezTo>
                      <a:pt x="6780" y="8732"/>
                      <a:pt x="8732" y="6757"/>
                      <a:pt x="8732" y="4366"/>
                    </a:cubicBezTo>
                    <a:cubicBezTo>
                      <a:pt x="8732" y="1952"/>
                      <a:pt x="6780" y="1"/>
                      <a:pt x="43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9"/>
              <p:cNvSpPr/>
              <p:nvPr/>
            </p:nvSpPr>
            <p:spPr>
              <a:xfrm>
                <a:off x="817139" y="3173107"/>
                <a:ext cx="735110" cy="366820"/>
              </a:xfrm>
              <a:custGeom>
                <a:avLst/>
                <a:gdLst/>
                <a:ahLst/>
                <a:cxnLst/>
                <a:rect l="l" t="t" r="r" b="b"/>
                <a:pathLst>
                  <a:path w="19556" h="9886" extrusionOk="0">
                    <a:moveTo>
                      <a:pt x="10025" y="0"/>
                    </a:moveTo>
                    <a:cubicBezTo>
                      <a:pt x="7970" y="0"/>
                      <a:pt x="5937" y="1254"/>
                      <a:pt x="5263" y="3544"/>
                    </a:cubicBezTo>
                    <a:cubicBezTo>
                      <a:pt x="4773" y="3298"/>
                      <a:pt x="4258" y="3184"/>
                      <a:pt x="3754" y="3184"/>
                    </a:cubicBezTo>
                    <a:cubicBezTo>
                      <a:pt x="2252" y="3184"/>
                      <a:pt x="848" y="4199"/>
                      <a:pt x="482" y="5787"/>
                    </a:cubicBezTo>
                    <a:cubicBezTo>
                      <a:pt x="0" y="7884"/>
                      <a:pt x="1590" y="9886"/>
                      <a:pt x="3723" y="9886"/>
                    </a:cubicBezTo>
                    <a:cubicBezTo>
                      <a:pt x="3748" y="9886"/>
                      <a:pt x="3774" y="9885"/>
                      <a:pt x="3799" y="9885"/>
                    </a:cubicBezTo>
                    <a:lnTo>
                      <a:pt x="15531" y="9885"/>
                    </a:lnTo>
                    <a:cubicBezTo>
                      <a:pt x="17750" y="9885"/>
                      <a:pt x="19555" y="8104"/>
                      <a:pt x="19555" y="5885"/>
                    </a:cubicBezTo>
                    <a:cubicBezTo>
                      <a:pt x="19555" y="3641"/>
                      <a:pt x="17750" y="1861"/>
                      <a:pt x="15531" y="1861"/>
                    </a:cubicBezTo>
                    <a:cubicBezTo>
                      <a:pt x="15019" y="1861"/>
                      <a:pt x="14531" y="1958"/>
                      <a:pt x="14068" y="2129"/>
                    </a:cubicBezTo>
                    <a:cubicBezTo>
                      <a:pt x="13064" y="681"/>
                      <a:pt x="11538" y="0"/>
                      <a:pt x="100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9"/>
              <p:cNvSpPr/>
              <p:nvPr/>
            </p:nvSpPr>
            <p:spPr>
              <a:xfrm>
                <a:off x="1739143" y="2952501"/>
                <a:ext cx="162314" cy="219958"/>
              </a:xfrm>
              <a:custGeom>
                <a:avLst/>
                <a:gdLst/>
                <a:ahLst/>
                <a:cxnLst/>
                <a:rect l="l" t="t" r="r" b="b"/>
                <a:pathLst>
                  <a:path w="4318" h="5928" extrusionOk="0">
                    <a:moveTo>
                      <a:pt x="2245" y="1"/>
                    </a:moveTo>
                    <a:cubicBezTo>
                      <a:pt x="1976" y="1"/>
                      <a:pt x="1708" y="25"/>
                      <a:pt x="1440" y="99"/>
                    </a:cubicBezTo>
                    <a:cubicBezTo>
                      <a:pt x="1196" y="147"/>
                      <a:pt x="976" y="245"/>
                      <a:pt x="757" y="367"/>
                    </a:cubicBezTo>
                    <a:cubicBezTo>
                      <a:pt x="489" y="513"/>
                      <a:pt x="245" y="708"/>
                      <a:pt x="1" y="928"/>
                    </a:cubicBezTo>
                    <a:lnTo>
                      <a:pt x="854" y="1952"/>
                    </a:lnTo>
                    <a:cubicBezTo>
                      <a:pt x="1050" y="1757"/>
                      <a:pt x="1269" y="1611"/>
                      <a:pt x="1489" y="1464"/>
                    </a:cubicBezTo>
                    <a:cubicBezTo>
                      <a:pt x="1659" y="1367"/>
                      <a:pt x="1854" y="1318"/>
                      <a:pt x="2049" y="1318"/>
                    </a:cubicBezTo>
                    <a:cubicBezTo>
                      <a:pt x="2196" y="1318"/>
                      <a:pt x="2367" y="1367"/>
                      <a:pt x="2464" y="1440"/>
                    </a:cubicBezTo>
                    <a:cubicBezTo>
                      <a:pt x="2562" y="1538"/>
                      <a:pt x="2635" y="1684"/>
                      <a:pt x="2610" y="1806"/>
                    </a:cubicBezTo>
                    <a:cubicBezTo>
                      <a:pt x="2610" y="1928"/>
                      <a:pt x="2586" y="2050"/>
                      <a:pt x="2537" y="2172"/>
                    </a:cubicBezTo>
                    <a:cubicBezTo>
                      <a:pt x="2488" y="2318"/>
                      <a:pt x="2391" y="2440"/>
                      <a:pt x="2293" y="2562"/>
                    </a:cubicBezTo>
                    <a:cubicBezTo>
                      <a:pt x="2171" y="2733"/>
                      <a:pt x="1879" y="3025"/>
                      <a:pt x="1489" y="3440"/>
                    </a:cubicBezTo>
                    <a:lnTo>
                      <a:pt x="50" y="4903"/>
                    </a:lnTo>
                    <a:lnTo>
                      <a:pt x="50" y="5928"/>
                    </a:lnTo>
                    <a:lnTo>
                      <a:pt x="4318" y="5928"/>
                    </a:lnTo>
                    <a:lnTo>
                      <a:pt x="4318" y="4659"/>
                    </a:lnTo>
                    <a:lnTo>
                      <a:pt x="2098" y="4659"/>
                    </a:lnTo>
                    <a:lnTo>
                      <a:pt x="2098" y="4611"/>
                    </a:lnTo>
                    <a:cubicBezTo>
                      <a:pt x="2757" y="4050"/>
                      <a:pt x="3171" y="3635"/>
                      <a:pt x="3367" y="3440"/>
                    </a:cubicBezTo>
                    <a:cubicBezTo>
                      <a:pt x="3562" y="3245"/>
                      <a:pt x="3708" y="3050"/>
                      <a:pt x="3854" y="2830"/>
                    </a:cubicBezTo>
                    <a:cubicBezTo>
                      <a:pt x="4098" y="2464"/>
                      <a:pt x="4220" y="2025"/>
                      <a:pt x="4220" y="1611"/>
                    </a:cubicBezTo>
                    <a:cubicBezTo>
                      <a:pt x="4220" y="1294"/>
                      <a:pt x="4123" y="1025"/>
                      <a:pt x="3952" y="781"/>
                    </a:cubicBezTo>
                    <a:cubicBezTo>
                      <a:pt x="3781" y="513"/>
                      <a:pt x="3562" y="318"/>
                      <a:pt x="3269" y="196"/>
                    </a:cubicBezTo>
                    <a:cubicBezTo>
                      <a:pt x="2952" y="50"/>
                      <a:pt x="2610" y="1"/>
                      <a:pt x="22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9"/>
              <p:cNvSpPr/>
              <p:nvPr/>
            </p:nvSpPr>
            <p:spPr>
              <a:xfrm>
                <a:off x="1926175" y="2955247"/>
                <a:ext cx="129310" cy="217213"/>
              </a:xfrm>
              <a:custGeom>
                <a:avLst/>
                <a:gdLst/>
                <a:ahLst/>
                <a:cxnLst/>
                <a:rect l="l" t="t" r="r" b="b"/>
                <a:pathLst>
                  <a:path w="3440" h="5854" extrusionOk="0">
                    <a:moveTo>
                      <a:pt x="2000" y="0"/>
                    </a:moveTo>
                    <a:lnTo>
                      <a:pt x="0" y="1659"/>
                    </a:lnTo>
                    <a:lnTo>
                      <a:pt x="805" y="2659"/>
                    </a:lnTo>
                    <a:lnTo>
                      <a:pt x="1488" y="2122"/>
                    </a:lnTo>
                    <a:cubicBezTo>
                      <a:pt x="1610" y="2000"/>
                      <a:pt x="1732" y="1878"/>
                      <a:pt x="1854" y="1732"/>
                    </a:cubicBezTo>
                    <a:lnTo>
                      <a:pt x="1854" y="1732"/>
                    </a:lnTo>
                    <a:cubicBezTo>
                      <a:pt x="1829" y="2049"/>
                      <a:pt x="1829" y="2390"/>
                      <a:pt x="1829" y="2756"/>
                    </a:cubicBezTo>
                    <a:lnTo>
                      <a:pt x="1829" y="5854"/>
                    </a:lnTo>
                    <a:lnTo>
                      <a:pt x="3439" y="5854"/>
                    </a:lnTo>
                    <a:lnTo>
                      <a:pt x="34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9"/>
              <p:cNvSpPr/>
              <p:nvPr/>
            </p:nvSpPr>
            <p:spPr>
              <a:xfrm>
                <a:off x="2096669" y="2952501"/>
                <a:ext cx="111905" cy="112354"/>
              </a:xfrm>
              <a:custGeom>
                <a:avLst/>
                <a:gdLst/>
                <a:ahLst/>
                <a:cxnLst/>
                <a:rect l="l" t="t" r="r" b="b"/>
                <a:pathLst>
                  <a:path w="2977" h="3028" extrusionOk="0">
                    <a:moveTo>
                      <a:pt x="1537" y="830"/>
                    </a:moveTo>
                    <a:cubicBezTo>
                      <a:pt x="1806" y="830"/>
                      <a:pt x="1928" y="1050"/>
                      <a:pt x="1928" y="1513"/>
                    </a:cubicBezTo>
                    <a:cubicBezTo>
                      <a:pt x="1928" y="1977"/>
                      <a:pt x="1806" y="2220"/>
                      <a:pt x="1537" y="2220"/>
                    </a:cubicBezTo>
                    <a:cubicBezTo>
                      <a:pt x="1415" y="2220"/>
                      <a:pt x="1293" y="2147"/>
                      <a:pt x="1220" y="2050"/>
                    </a:cubicBezTo>
                    <a:cubicBezTo>
                      <a:pt x="1147" y="1879"/>
                      <a:pt x="1123" y="1684"/>
                      <a:pt x="1123" y="1513"/>
                    </a:cubicBezTo>
                    <a:lnTo>
                      <a:pt x="1147" y="1513"/>
                    </a:lnTo>
                    <a:cubicBezTo>
                      <a:pt x="1147" y="1050"/>
                      <a:pt x="1269" y="830"/>
                      <a:pt x="1537" y="830"/>
                    </a:cubicBezTo>
                    <a:close/>
                    <a:moveTo>
                      <a:pt x="1562" y="1"/>
                    </a:moveTo>
                    <a:cubicBezTo>
                      <a:pt x="1171" y="1"/>
                      <a:pt x="781" y="147"/>
                      <a:pt x="513" y="416"/>
                    </a:cubicBezTo>
                    <a:cubicBezTo>
                      <a:pt x="1" y="1050"/>
                      <a:pt x="1" y="1977"/>
                      <a:pt x="513" y="2611"/>
                    </a:cubicBezTo>
                    <a:cubicBezTo>
                      <a:pt x="764" y="2862"/>
                      <a:pt x="1101" y="3028"/>
                      <a:pt x="1463" y="3028"/>
                    </a:cubicBezTo>
                    <a:cubicBezTo>
                      <a:pt x="1488" y="3028"/>
                      <a:pt x="1513" y="3027"/>
                      <a:pt x="1537" y="3025"/>
                    </a:cubicBezTo>
                    <a:cubicBezTo>
                      <a:pt x="1565" y="3027"/>
                      <a:pt x="1593" y="3028"/>
                      <a:pt x="1621" y="3028"/>
                    </a:cubicBezTo>
                    <a:cubicBezTo>
                      <a:pt x="1980" y="3028"/>
                      <a:pt x="2314" y="2882"/>
                      <a:pt x="2586" y="2611"/>
                    </a:cubicBezTo>
                    <a:cubicBezTo>
                      <a:pt x="2854" y="2318"/>
                      <a:pt x="2976" y="1928"/>
                      <a:pt x="2952" y="1513"/>
                    </a:cubicBezTo>
                    <a:cubicBezTo>
                      <a:pt x="2976" y="1123"/>
                      <a:pt x="2830" y="733"/>
                      <a:pt x="2586" y="416"/>
                    </a:cubicBezTo>
                    <a:cubicBezTo>
                      <a:pt x="2318" y="147"/>
                      <a:pt x="1928" y="1"/>
                      <a:pt x="15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6" name="Google Shape;426;p29"/>
          <p:cNvSpPr/>
          <p:nvPr/>
        </p:nvSpPr>
        <p:spPr>
          <a:xfrm>
            <a:off x="1099325" y="4259275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29"/>
          <p:cNvGrpSpPr/>
          <p:nvPr/>
        </p:nvGrpSpPr>
        <p:grpSpPr>
          <a:xfrm>
            <a:off x="6761147" y="3414805"/>
            <a:ext cx="689546" cy="208288"/>
            <a:chOff x="6761147" y="3414805"/>
            <a:chExt cx="689546" cy="208288"/>
          </a:xfrm>
        </p:grpSpPr>
        <p:sp>
          <p:nvSpPr>
            <p:cNvPr id="428" name="Google Shape;428;p29"/>
            <p:cNvSpPr/>
            <p:nvPr/>
          </p:nvSpPr>
          <p:spPr>
            <a:xfrm>
              <a:off x="6993487" y="3563457"/>
              <a:ext cx="457207" cy="59636"/>
            </a:xfrm>
            <a:custGeom>
              <a:avLst/>
              <a:gdLst/>
              <a:ahLst/>
              <a:cxnLst/>
              <a:rect l="l" t="t" r="r" b="b"/>
              <a:pathLst>
                <a:path w="8294" h="952" extrusionOk="0">
                  <a:moveTo>
                    <a:pt x="415" y="0"/>
                  </a:moveTo>
                  <a:cubicBezTo>
                    <a:pt x="757" y="0"/>
                    <a:pt x="952" y="439"/>
                    <a:pt x="708" y="683"/>
                  </a:cubicBezTo>
                  <a:cubicBezTo>
                    <a:pt x="440" y="951"/>
                    <a:pt x="1" y="756"/>
                    <a:pt x="25" y="390"/>
                  </a:cubicBezTo>
                  <a:cubicBezTo>
                    <a:pt x="25" y="171"/>
                    <a:pt x="196" y="0"/>
                    <a:pt x="415" y="0"/>
                  </a:cubicBezTo>
                  <a:close/>
                  <a:moveTo>
                    <a:pt x="7757" y="0"/>
                  </a:moveTo>
                  <a:cubicBezTo>
                    <a:pt x="8123" y="0"/>
                    <a:pt x="8293" y="439"/>
                    <a:pt x="8025" y="683"/>
                  </a:cubicBezTo>
                  <a:cubicBezTo>
                    <a:pt x="7781" y="951"/>
                    <a:pt x="7342" y="756"/>
                    <a:pt x="7342" y="415"/>
                  </a:cubicBezTo>
                  <a:cubicBezTo>
                    <a:pt x="7342" y="195"/>
                    <a:pt x="7537" y="0"/>
                    <a:pt x="7757" y="0"/>
                  </a:cubicBezTo>
                  <a:close/>
                  <a:moveTo>
                    <a:pt x="5928" y="0"/>
                  </a:moveTo>
                  <a:cubicBezTo>
                    <a:pt x="6293" y="24"/>
                    <a:pt x="6440" y="463"/>
                    <a:pt x="6171" y="707"/>
                  </a:cubicBezTo>
                  <a:cubicBezTo>
                    <a:pt x="5903" y="951"/>
                    <a:pt x="5488" y="756"/>
                    <a:pt x="5513" y="390"/>
                  </a:cubicBezTo>
                  <a:cubicBezTo>
                    <a:pt x="5513" y="171"/>
                    <a:pt x="5684" y="0"/>
                    <a:pt x="5903" y="0"/>
                  </a:cubicBezTo>
                  <a:close/>
                  <a:moveTo>
                    <a:pt x="4098" y="0"/>
                  </a:moveTo>
                  <a:cubicBezTo>
                    <a:pt x="4464" y="24"/>
                    <a:pt x="4610" y="463"/>
                    <a:pt x="4342" y="707"/>
                  </a:cubicBezTo>
                  <a:cubicBezTo>
                    <a:pt x="4074" y="951"/>
                    <a:pt x="3659" y="756"/>
                    <a:pt x="3684" y="390"/>
                  </a:cubicBezTo>
                  <a:cubicBezTo>
                    <a:pt x="3684" y="171"/>
                    <a:pt x="3854" y="0"/>
                    <a:pt x="4074" y="0"/>
                  </a:cubicBezTo>
                  <a:close/>
                  <a:moveTo>
                    <a:pt x="2269" y="0"/>
                  </a:moveTo>
                  <a:cubicBezTo>
                    <a:pt x="2635" y="24"/>
                    <a:pt x="2781" y="463"/>
                    <a:pt x="2513" y="707"/>
                  </a:cubicBezTo>
                  <a:cubicBezTo>
                    <a:pt x="2245" y="951"/>
                    <a:pt x="1830" y="756"/>
                    <a:pt x="1854" y="390"/>
                  </a:cubicBezTo>
                  <a:cubicBezTo>
                    <a:pt x="1854" y="171"/>
                    <a:pt x="2025" y="0"/>
                    <a:pt x="2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9"/>
            <p:cNvSpPr/>
            <p:nvPr/>
          </p:nvSpPr>
          <p:spPr>
            <a:xfrm>
              <a:off x="6761147" y="3414805"/>
              <a:ext cx="457196" cy="57149"/>
            </a:xfrm>
            <a:custGeom>
              <a:avLst/>
              <a:gdLst/>
              <a:ahLst/>
              <a:cxnLst/>
              <a:rect l="l" t="t" r="r" b="b"/>
              <a:pathLst>
                <a:path w="11732" h="1391" extrusionOk="0">
                  <a:moveTo>
                    <a:pt x="11488" y="854"/>
                  </a:moveTo>
                  <a:cubicBezTo>
                    <a:pt x="11708" y="878"/>
                    <a:pt x="11732" y="1220"/>
                    <a:pt x="11488" y="1244"/>
                  </a:cubicBezTo>
                  <a:cubicBezTo>
                    <a:pt x="11220" y="1244"/>
                    <a:pt x="10952" y="1098"/>
                    <a:pt x="10805" y="854"/>
                  </a:cubicBezTo>
                  <a:cubicBezTo>
                    <a:pt x="10683" y="708"/>
                    <a:pt x="10561" y="537"/>
                    <a:pt x="10366" y="537"/>
                  </a:cubicBezTo>
                  <a:cubicBezTo>
                    <a:pt x="10171" y="537"/>
                    <a:pt x="10049" y="683"/>
                    <a:pt x="9927" y="854"/>
                  </a:cubicBezTo>
                  <a:cubicBezTo>
                    <a:pt x="9781" y="1098"/>
                    <a:pt x="9513" y="1244"/>
                    <a:pt x="9244" y="1244"/>
                  </a:cubicBezTo>
                  <a:cubicBezTo>
                    <a:pt x="8952" y="1244"/>
                    <a:pt x="8708" y="1098"/>
                    <a:pt x="8561" y="854"/>
                  </a:cubicBezTo>
                  <a:cubicBezTo>
                    <a:pt x="8439" y="708"/>
                    <a:pt x="8293" y="537"/>
                    <a:pt x="8122" y="537"/>
                  </a:cubicBezTo>
                  <a:cubicBezTo>
                    <a:pt x="7927" y="537"/>
                    <a:pt x="7805" y="683"/>
                    <a:pt x="7683" y="854"/>
                  </a:cubicBezTo>
                  <a:cubicBezTo>
                    <a:pt x="7537" y="1098"/>
                    <a:pt x="7269" y="1244"/>
                    <a:pt x="6976" y="1244"/>
                  </a:cubicBezTo>
                  <a:cubicBezTo>
                    <a:pt x="6708" y="1244"/>
                    <a:pt x="6439" y="1098"/>
                    <a:pt x="6293" y="854"/>
                  </a:cubicBezTo>
                  <a:cubicBezTo>
                    <a:pt x="6171" y="708"/>
                    <a:pt x="6049" y="537"/>
                    <a:pt x="5854" y="537"/>
                  </a:cubicBezTo>
                  <a:cubicBezTo>
                    <a:pt x="5683" y="537"/>
                    <a:pt x="5561" y="683"/>
                    <a:pt x="5415" y="854"/>
                  </a:cubicBezTo>
                  <a:cubicBezTo>
                    <a:pt x="5122" y="1391"/>
                    <a:pt x="4342" y="1391"/>
                    <a:pt x="4049" y="854"/>
                  </a:cubicBezTo>
                  <a:cubicBezTo>
                    <a:pt x="3927" y="708"/>
                    <a:pt x="3805" y="537"/>
                    <a:pt x="3610" y="537"/>
                  </a:cubicBezTo>
                  <a:cubicBezTo>
                    <a:pt x="3415" y="537"/>
                    <a:pt x="3318" y="683"/>
                    <a:pt x="3171" y="854"/>
                  </a:cubicBezTo>
                  <a:cubicBezTo>
                    <a:pt x="2879" y="1391"/>
                    <a:pt x="2098" y="1391"/>
                    <a:pt x="1805" y="854"/>
                  </a:cubicBezTo>
                  <a:cubicBezTo>
                    <a:pt x="1683" y="708"/>
                    <a:pt x="1561" y="537"/>
                    <a:pt x="1366" y="537"/>
                  </a:cubicBezTo>
                  <a:cubicBezTo>
                    <a:pt x="1171" y="537"/>
                    <a:pt x="1074" y="683"/>
                    <a:pt x="927" y="854"/>
                  </a:cubicBezTo>
                  <a:cubicBezTo>
                    <a:pt x="781" y="1098"/>
                    <a:pt x="513" y="1244"/>
                    <a:pt x="244" y="1244"/>
                  </a:cubicBezTo>
                  <a:cubicBezTo>
                    <a:pt x="1" y="1220"/>
                    <a:pt x="1" y="878"/>
                    <a:pt x="244" y="854"/>
                  </a:cubicBezTo>
                  <a:cubicBezTo>
                    <a:pt x="391" y="854"/>
                    <a:pt x="513" y="732"/>
                    <a:pt x="635" y="586"/>
                  </a:cubicBezTo>
                  <a:cubicBezTo>
                    <a:pt x="781" y="317"/>
                    <a:pt x="1074" y="171"/>
                    <a:pt x="1366" y="147"/>
                  </a:cubicBezTo>
                  <a:cubicBezTo>
                    <a:pt x="1659" y="171"/>
                    <a:pt x="1952" y="317"/>
                    <a:pt x="2098" y="586"/>
                  </a:cubicBezTo>
                  <a:cubicBezTo>
                    <a:pt x="2220" y="732"/>
                    <a:pt x="2342" y="854"/>
                    <a:pt x="2488" y="854"/>
                  </a:cubicBezTo>
                  <a:lnTo>
                    <a:pt x="2488" y="854"/>
                  </a:lnTo>
                  <a:cubicBezTo>
                    <a:pt x="2635" y="854"/>
                    <a:pt x="2757" y="732"/>
                    <a:pt x="2879" y="586"/>
                  </a:cubicBezTo>
                  <a:cubicBezTo>
                    <a:pt x="3196" y="0"/>
                    <a:pt x="4025" y="0"/>
                    <a:pt x="4342" y="586"/>
                  </a:cubicBezTo>
                  <a:cubicBezTo>
                    <a:pt x="4464" y="732"/>
                    <a:pt x="4586" y="854"/>
                    <a:pt x="4732" y="854"/>
                  </a:cubicBezTo>
                  <a:lnTo>
                    <a:pt x="4781" y="854"/>
                  </a:lnTo>
                  <a:cubicBezTo>
                    <a:pt x="4927" y="854"/>
                    <a:pt x="5025" y="732"/>
                    <a:pt x="5147" y="586"/>
                  </a:cubicBezTo>
                  <a:cubicBezTo>
                    <a:pt x="5318" y="317"/>
                    <a:pt x="5586" y="171"/>
                    <a:pt x="5878" y="147"/>
                  </a:cubicBezTo>
                  <a:cubicBezTo>
                    <a:pt x="6196" y="171"/>
                    <a:pt x="6464" y="317"/>
                    <a:pt x="6635" y="586"/>
                  </a:cubicBezTo>
                  <a:cubicBezTo>
                    <a:pt x="6757" y="732"/>
                    <a:pt x="6854" y="854"/>
                    <a:pt x="7000" y="854"/>
                  </a:cubicBezTo>
                  <a:lnTo>
                    <a:pt x="7025" y="854"/>
                  </a:lnTo>
                  <a:cubicBezTo>
                    <a:pt x="7171" y="854"/>
                    <a:pt x="7293" y="732"/>
                    <a:pt x="7391" y="586"/>
                  </a:cubicBezTo>
                  <a:cubicBezTo>
                    <a:pt x="7708" y="0"/>
                    <a:pt x="8561" y="0"/>
                    <a:pt x="8878" y="586"/>
                  </a:cubicBezTo>
                  <a:cubicBezTo>
                    <a:pt x="9000" y="732"/>
                    <a:pt x="9098" y="854"/>
                    <a:pt x="9244" y="854"/>
                  </a:cubicBezTo>
                  <a:lnTo>
                    <a:pt x="9269" y="854"/>
                  </a:lnTo>
                  <a:cubicBezTo>
                    <a:pt x="9415" y="854"/>
                    <a:pt x="9537" y="732"/>
                    <a:pt x="9659" y="586"/>
                  </a:cubicBezTo>
                  <a:cubicBezTo>
                    <a:pt x="9805" y="317"/>
                    <a:pt x="10074" y="171"/>
                    <a:pt x="10391" y="147"/>
                  </a:cubicBezTo>
                  <a:cubicBezTo>
                    <a:pt x="10683" y="171"/>
                    <a:pt x="10976" y="317"/>
                    <a:pt x="11122" y="586"/>
                  </a:cubicBezTo>
                  <a:cubicBezTo>
                    <a:pt x="11244" y="732"/>
                    <a:pt x="11342" y="854"/>
                    <a:pt x="11488" y="8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" name="Google Shape;430;p29"/>
          <p:cNvGrpSpPr/>
          <p:nvPr/>
        </p:nvGrpSpPr>
        <p:grpSpPr>
          <a:xfrm>
            <a:off x="136938" y="1047512"/>
            <a:ext cx="1371600" cy="1375875"/>
            <a:chOff x="299013" y="1079125"/>
            <a:chExt cx="1371600" cy="1375875"/>
          </a:xfrm>
        </p:grpSpPr>
        <p:sp>
          <p:nvSpPr>
            <p:cNvPr id="431" name="Google Shape;431;p29"/>
            <p:cNvSpPr/>
            <p:nvPr/>
          </p:nvSpPr>
          <p:spPr>
            <a:xfrm>
              <a:off x="390513" y="1174900"/>
              <a:ext cx="1280100" cy="1280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9"/>
            <p:cNvSpPr/>
            <p:nvPr/>
          </p:nvSpPr>
          <p:spPr>
            <a:xfrm>
              <a:off x="299013" y="1079125"/>
              <a:ext cx="1280100" cy="12801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" name="Google Shape;433;p29"/>
            <p:cNvGrpSpPr/>
            <p:nvPr/>
          </p:nvGrpSpPr>
          <p:grpSpPr>
            <a:xfrm>
              <a:off x="396400" y="1384064"/>
              <a:ext cx="1085400" cy="635100"/>
              <a:chOff x="396400" y="1399225"/>
              <a:chExt cx="1085400" cy="635100"/>
            </a:xfrm>
          </p:grpSpPr>
          <p:sp>
            <p:nvSpPr>
              <p:cNvPr id="434" name="Google Shape;434;p29"/>
              <p:cNvSpPr/>
              <p:nvPr/>
            </p:nvSpPr>
            <p:spPr>
              <a:xfrm>
                <a:off x="396400" y="1399225"/>
                <a:ext cx="1085400" cy="635100"/>
              </a:xfrm>
              <a:prstGeom prst="roundRect">
                <a:avLst>
                  <a:gd name="adj" fmla="val 0"/>
                </a:avLst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35" name="Google Shape;435;p29"/>
              <p:cNvGrpSpPr/>
              <p:nvPr/>
            </p:nvGrpSpPr>
            <p:grpSpPr>
              <a:xfrm>
                <a:off x="712181" y="1506835"/>
                <a:ext cx="453838" cy="419880"/>
                <a:chOff x="733647" y="1423686"/>
                <a:chExt cx="453838" cy="419880"/>
              </a:xfrm>
            </p:grpSpPr>
            <p:sp>
              <p:nvSpPr>
                <p:cNvPr id="436" name="Google Shape;436;p29"/>
                <p:cNvSpPr/>
                <p:nvPr/>
              </p:nvSpPr>
              <p:spPr>
                <a:xfrm>
                  <a:off x="733647" y="1423686"/>
                  <a:ext cx="453838" cy="419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1" h="9055" extrusionOk="0">
                      <a:moveTo>
                        <a:pt x="4904" y="1"/>
                      </a:moveTo>
                      <a:cubicBezTo>
                        <a:pt x="4654" y="1"/>
                        <a:pt x="4401" y="21"/>
                        <a:pt x="4147" y="64"/>
                      </a:cubicBezTo>
                      <a:cubicBezTo>
                        <a:pt x="1659" y="479"/>
                        <a:pt x="1" y="2820"/>
                        <a:pt x="440" y="5284"/>
                      </a:cubicBezTo>
                      <a:cubicBezTo>
                        <a:pt x="811" y="7493"/>
                        <a:pt x="2733" y="9054"/>
                        <a:pt x="4902" y="9054"/>
                      </a:cubicBezTo>
                      <a:cubicBezTo>
                        <a:pt x="5152" y="9054"/>
                        <a:pt x="5405" y="9034"/>
                        <a:pt x="5659" y="8991"/>
                      </a:cubicBezTo>
                      <a:cubicBezTo>
                        <a:pt x="8122" y="8576"/>
                        <a:pt x="9781" y="6235"/>
                        <a:pt x="9366" y="3771"/>
                      </a:cubicBezTo>
                      <a:cubicBezTo>
                        <a:pt x="8994" y="1562"/>
                        <a:pt x="7073" y="1"/>
                        <a:pt x="490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29"/>
                <p:cNvSpPr/>
                <p:nvPr/>
              </p:nvSpPr>
              <p:spPr>
                <a:xfrm>
                  <a:off x="898875" y="1539755"/>
                  <a:ext cx="163003" cy="188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4074" extrusionOk="0">
                      <a:moveTo>
                        <a:pt x="1" y="0"/>
                      </a:moveTo>
                      <a:lnTo>
                        <a:pt x="1" y="4073"/>
                      </a:lnTo>
                      <a:lnTo>
                        <a:pt x="3513" y="202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38" name="Google Shape;438;p29"/>
            <p:cNvGrpSpPr/>
            <p:nvPr/>
          </p:nvGrpSpPr>
          <p:grpSpPr>
            <a:xfrm>
              <a:off x="396391" y="2141102"/>
              <a:ext cx="1085342" cy="96171"/>
              <a:chOff x="417899" y="2116530"/>
              <a:chExt cx="1085342" cy="96171"/>
            </a:xfrm>
          </p:grpSpPr>
          <p:sp>
            <p:nvSpPr>
              <p:cNvPr id="439" name="Google Shape;439;p29"/>
              <p:cNvSpPr/>
              <p:nvPr/>
            </p:nvSpPr>
            <p:spPr>
              <a:xfrm>
                <a:off x="417899" y="2116530"/>
                <a:ext cx="1085342" cy="96171"/>
              </a:xfrm>
              <a:custGeom>
                <a:avLst/>
                <a:gdLst/>
                <a:ahLst/>
                <a:cxnLst/>
                <a:rect l="l" t="t" r="r" b="b"/>
                <a:pathLst>
                  <a:path w="23391" h="2074" extrusionOk="0">
                    <a:moveTo>
                      <a:pt x="1025" y="1"/>
                    </a:moveTo>
                    <a:cubicBezTo>
                      <a:pt x="464" y="1"/>
                      <a:pt x="1" y="464"/>
                      <a:pt x="1" y="1050"/>
                    </a:cubicBezTo>
                    <a:cubicBezTo>
                      <a:pt x="1" y="1611"/>
                      <a:pt x="464" y="2074"/>
                      <a:pt x="1025" y="2074"/>
                    </a:cubicBezTo>
                    <a:lnTo>
                      <a:pt x="22366" y="2074"/>
                    </a:lnTo>
                    <a:cubicBezTo>
                      <a:pt x="22927" y="2074"/>
                      <a:pt x="23391" y="1611"/>
                      <a:pt x="23391" y="1050"/>
                    </a:cubicBezTo>
                    <a:cubicBezTo>
                      <a:pt x="23391" y="464"/>
                      <a:pt x="22927" y="1"/>
                      <a:pt x="223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9"/>
              <p:cNvSpPr/>
              <p:nvPr/>
            </p:nvSpPr>
            <p:spPr>
              <a:xfrm>
                <a:off x="417899" y="2116530"/>
                <a:ext cx="555733" cy="96171"/>
              </a:xfrm>
              <a:custGeom>
                <a:avLst/>
                <a:gdLst/>
                <a:ahLst/>
                <a:cxnLst/>
                <a:rect l="l" t="t" r="r" b="b"/>
                <a:pathLst>
                  <a:path w="11977" h="2074" extrusionOk="0">
                    <a:moveTo>
                      <a:pt x="1025" y="1"/>
                    </a:moveTo>
                    <a:cubicBezTo>
                      <a:pt x="464" y="1"/>
                      <a:pt x="1" y="464"/>
                      <a:pt x="1" y="1050"/>
                    </a:cubicBezTo>
                    <a:cubicBezTo>
                      <a:pt x="1" y="1611"/>
                      <a:pt x="464" y="2074"/>
                      <a:pt x="1025" y="2074"/>
                    </a:cubicBezTo>
                    <a:lnTo>
                      <a:pt x="11976" y="2074"/>
                    </a:lnTo>
                    <a:lnTo>
                      <a:pt x="1197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41" name="Google Shape;441;p29"/>
            <p:cNvCxnSpPr/>
            <p:nvPr/>
          </p:nvCxnSpPr>
          <p:spPr>
            <a:xfrm>
              <a:off x="308975" y="1262125"/>
              <a:ext cx="12633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42" name="Google Shape;442;p29"/>
          <p:cNvGrpSpPr/>
          <p:nvPr/>
        </p:nvGrpSpPr>
        <p:grpSpPr>
          <a:xfrm>
            <a:off x="7450704" y="1174899"/>
            <a:ext cx="1646100" cy="1188900"/>
            <a:chOff x="7403363" y="1047512"/>
            <a:chExt cx="1646100" cy="1188900"/>
          </a:xfrm>
        </p:grpSpPr>
        <p:sp>
          <p:nvSpPr>
            <p:cNvPr id="443" name="Google Shape;443;p29"/>
            <p:cNvSpPr/>
            <p:nvPr/>
          </p:nvSpPr>
          <p:spPr>
            <a:xfrm>
              <a:off x="7494863" y="1139012"/>
              <a:ext cx="1554600" cy="1097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9"/>
            <p:cNvSpPr/>
            <p:nvPr/>
          </p:nvSpPr>
          <p:spPr>
            <a:xfrm>
              <a:off x="7403363" y="1047512"/>
              <a:ext cx="1554600" cy="10974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5" name="Google Shape;445;p29"/>
            <p:cNvCxnSpPr/>
            <p:nvPr/>
          </p:nvCxnSpPr>
          <p:spPr>
            <a:xfrm>
              <a:off x="7413325" y="1230512"/>
              <a:ext cx="15447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46" name="Google Shape;446;p29"/>
            <p:cNvSpPr/>
            <p:nvPr/>
          </p:nvSpPr>
          <p:spPr>
            <a:xfrm>
              <a:off x="7540474" y="1687769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9"/>
            <p:cNvSpPr/>
            <p:nvPr/>
          </p:nvSpPr>
          <p:spPr>
            <a:xfrm>
              <a:off x="8009987" y="1687769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9"/>
            <p:cNvSpPr/>
            <p:nvPr/>
          </p:nvSpPr>
          <p:spPr>
            <a:xfrm>
              <a:off x="8479499" y="1687769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9" name="Google Shape;449;p29"/>
            <p:cNvGrpSpPr/>
            <p:nvPr/>
          </p:nvGrpSpPr>
          <p:grpSpPr>
            <a:xfrm>
              <a:off x="7770652" y="1367593"/>
              <a:ext cx="820034" cy="187786"/>
              <a:chOff x="4005100" y="3437025"/>
              <a:chExt cx="535375" cy="122600"/>
            </a:xfrm>
          </p:grpSpPr>
          <p:sp>
            <p:nvSpPr>
              <p:cNvPr id="450" name="Google Shape;450;p29"/>
              <p:cNvSpPr/>
              <p:nvPr/>
            </p:nvSpPr>
            <p:spPr>
              <a:xfrm>
                <a:off x="4005100" y="3437025"/>
                <a:ext cx="535375" cy="33575"/>
              </a:xfrm>
              <a:custGeom>
                <a:avLst/>
                <a:gdLst/>
                <a:ahLst/>
                <a:cxnLst/>
                <a:rect l="l" t="t" r="r" b="b"/>
                <a:pathLst>
                  <a:path w="21415" h="1343" extrusionOk="0">
                    <a:moveTo>
                      <a:pt x="903" y="1"/>
                    </a:moveTo>
                    <a:cubicBezTo>
                      <a:pt x="1" y="1"/>
                      <a:pt x="1" y="1342"/>
                      <a:pt x="903" y="1342"/>
                    </a:cubicBezTo>
                    <a:lnTo>
                      <a:pt x="20488" y="1342"/>
                    </a:lnTo>
                    <a:cubicBezTo>
                      <a:pt x="21415" y="1342"/>
                      <a:pt x="21415" y="1"/>
                      <a:pt x="20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9"/>
              <p:cNvSpPr/>
              <p:nvPr/>
            </p:nvSpPr>
            <p:spPr>
              <a:xfrm>
                <a:off x="4064850" y="3525450"/>
                <a:ext cx="415275" cy="34175"/>
              </a:xfrm>
              <a:custGeom>
                <a:avLst/>
                <a:gdLst/>
                <a:ahLst/>
                <a:cxnLst/>
                <a:rect l="l" t="t" r="r" b="b"/>
                <a:pathLst>
                  <a:path w="16611" h="1367" extrusionOk="0">
                    <a:moveTo>
                      <a:pt x="928" y="0"/>
                    </a:moveTo>
                    <a:cubicBezTo>
                      <a:pt x="1" y="0"/>
                      <a:pt x="1" y="1366"/>
                      <a:pt x="928" y="1366"/>
                    </a:cubicBezTo>
                    <a:lnTo>
                      <a:pt x="15708" y="1366"/>
                    </a:lnTo>
                    <a:cubicBezTo>
                      <a:pt x="16610" y="1366"/>
                      <a:pt x="16610" y="0"/>
                      <a:pt x="157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2" name="Google Shape;452;p29"/>
          <p:cNvGrpSpPr/>
          <p:nvPr/>
        </p:nvGrpSpPr>
        <p:grpSpPr>
          <a:xfrm>
            <a:off x="7855413" y="2571747"/>
            <a:ext cx="836668" cy="1371596"/>
            <a:chOff x="2771692" y="3497697"/>
            <a:chExt cx="836668" cy="1371596"/>
          </a:xfrm>
        </p:grpSpPr>
        <p:sp>
          <p:nvSpPr>
            <p:cNvPr id="453" name="Google Shape;453;p29"/>
            <p:cNvSpPr/>
            <p:nvPr/>
          </p:nvSpPr>
          <p:spPr>
            <a:xfrm>
              <a:off x="2771692" y="3497697"/>
              <a:ext cx="836668" cy="1371596"/>
            </a:xfrm>
            <a:custGeom>
              <a:avLst/>
              <a:gdLst/>
              <a:ahLst/>
              <a:cxnLst/>
              <a:rect l="l" t="t" r="r" b="b"/>
              <a:pathLst>
                <a:path w="9513" h="15683" extrusionOk="0">
                  <a:moveTo>
                    <a:pt x="4757" y="0"/>
                  </a:moveTo>
                  <a:cubicBezTo>
                    <a:pt x="7391" y="0"/>
                    <a:pt x="9513" y="2122"/>
                    <a:pt x="9513" y="4756"/>
                  </a:cubicBezTo>
                  <a:lnTo>
                    <a:pt x="9513" y="11049"/>
                  </a:lnTo>
                  <a:cubicBezTo>
                    <a:pt x="9464" y="13634"/>
                    <a:pt x="7342" y="15683"/>
                    <a:pt x="4757" y="15683"/>
                  </a:cubicBezTo>
                  <a:cubicBezTo>
                    <a:pt x="2172" y="15683"/>
                    <a:pt x="74" y="13634"/>
                    <a:pt x="1" y="11049"/>
                  </a:cubicBezTo>
                  <a:lnTo>
                    <a:pt x="1" y="4756"/>
                  </a:lnTo>
                  <a:cubicBezTo>
                    <a:pt x="1" y="2122"/>
                    <a:pt x="2123" y="0"/>
                    <a:pt x="4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2771692" y="3497697"/>
              <a:ext cx="836668" cy="1371596"/>
            </a:xfrm>
            <a:custGeom>
              <a:avLst/>
              <a:gdLst/>
              <a:ahLst/>
              <a:cxnLst/>
              <a:rect l="l" t="t" r="r" b="b"/>
              <a:pathLst>
                <a:path w="9513" h="15683" extrusionOk="0">
                  <a:moveTo>
                    <a:pt x="4757" y="0"/>
                  </a:moveTo>
                  <a:cubicBezTo>
                    <a:pt x="7391" y="0"/>
                    <a:pt x="9513" y="2122"/>
                    <a:pt x="9513" y="4756"/>
                  </a:cubicBezTo>
                  <a:lnTo>
                    <a:pt x="9513" y="11049"/>
                  </a:lnTo>
                  <a:cubicBezTo>
                    <a:pt x="9464" y="13634"/>
                    <a:pt x="7342" y="15683"/>
                    <a:pt x="4757" y="15683"/>
                  </a:cubicBezTo>
                  <a:cubicBezTo>
                    <a:pt x="2172" y="15683"/>
                    <a:pt x="74" y="13634"/>
                    <a:pt x="1" y="11049"/>
                  </a:cubicBezTo>
                  <a:lnTo>
                    <a:pt x="1" y="4756"/>
                  </a:lnTo>
                  <a:cubicBezTo>
                    <a:pt x="1" y="2122"/>
                    <a:pt x="2123" y="0"/>
                    <a:pt x="4757" y="0"/>
                  </a:cubicBezTo>
                  <a:close/>
                  <a:moveTo>
                    <a:pt x="4903" y="390"/>
                  </a:moveTo>
                  <a:lnTo>
                    <a:pt x="4903" y="2293"/>
                  </a:lnTo>
                  <a:cubicBezTo>
                    <a:pt x="5391" y="2390"/>
                    <a:pt x="5732" y="2781"/>
                    <a:pt x="5732" y="3268"/>
                  </a:cubicBezTo>
                  <a:lnTo>
                    <a:pt x="5732" y="6000"/>
                  </a:lnTo>
                  <a:cubicBezTo>
                    <a:pt x="5732" y="6488"/>
                    <a:pt x="5391" y="6902"/>
                    <a:pt x="4903" y="6976"/>
                  </a:cubicBezTo>
                  <a:lnTo>
                    <a:pt x="4903" y="8268"/>
                  </a:lnTo>
                  <a:lnTo>
                    <a:pt x="5123" y="8268"/>
                  </a:lnTo>
                  <a:cubicBezTo>
                    <a:pt x="5854" y="8268"/>
                    <a:pt x="6562" y="8171"/>
                    <a:pt x="7269" y="7976"/>
                  </a:cubicBezTo>
                  <a:cubicBezTo>
                    <a:pt x="7928" y="7756"/>
                    <a:pt x="8537" y="7488"/>
                    <a:pt x="9123" y="7122"/>
                  </a:cubicBezTo>
                  <a:lnTo>
                    <a:pt x="9123" y="4756"/>
                  </a:lnTo>
                  <a:cubicBezTo>
                    <a:pt x="9098" y="2415"/>
                    <a:pt x="7245" y="488"/>
                    <a:pt x="4903" y="415"/>
                  </a:cubicBezTo>
                  <a:close/>
                  <a:moveTo>
                    <a:pt x="4611" y="2293"/>
                  </a:moveTo>
                  <a:lnTo>
                    <a:pt x="4611" y="415"/>
                  </a:lnTo>
                  <a:cubicBezTo>
                    <a:pt x="2269" y="488"/>
                    <a:pt x="416" y="2415"/>
                    <a:pt x="391" y="4756"/>
                  </a:cubicBezTo>
                  <a:lnTo>
                    <a:pt x="391" y="7122"/>
                  </a:lnTo>
                  <a:cubicBezTo>
                    <a:pt x="976" y="7463"/>
                    <a:pt x="1611" y="7756"/>
                    <a:pt x="2245" y="7951"/>
                  </a:cubicBezTo>
                  <a:cubicBezTo>
                    <a:pt x="2952" y="8146"/>
                    <a:pt x="3659" y="8268"/>
                    <a:pt x="4391" y="8244"/>
                  </a:cubicBezTo>
                  <a:lnTo>
                    <a:pt x="4611" y="8244"/>
                  </a:lnTo>
                  <a:lnTo>
                    <a:pt x="4611" y="6976"/>
                  </a:lnTo>
                  <a:cubicBezTo>
                    <a:pt x="4123" y="6902"/>
                    <a:pt x="3781" y="6488"/>
                    <a:pt x="3781" y="6000"/>
                  </a:cubicBezTo>
                  <a:lnTo>
                    <a:pt x="3781" y="3268"/>
                  </a:lnTo>
                  <a:cubicBezTo>
                    <a:pt x="3781" y="2781"/>
                    <a:pt x="4123" y="2390"/>
                    <a:pt x="4611" y="2293"/>
                  </a:cubicBezTo>
                  <a:close/>
                  <a:moveTo>
                    <a:pt x="5220" y="2781"/>
                  </a:moveTo>
                  <a:cubicBezTo>
                    <a:pt x="5098" y="2659"/>
                    <a:pt x="4928" y="2585"/>
                    <a:pt x="4757" y="2585"/>
                  </a:cubicBezTo>
                  <a:lnTo>
                    <a:pt x="4757" y="2585"/>
                  </a:lnTo>
                  <a:cubicBezTo>
                    <a:pt x="4391" y="2585"/>
                    <a:pt x="4074" y="2902"/>
                    <a:pt x="4074" y="3268"/>
                  </a:cubicBezTo>
                  <a:lnTo>
                    <a:pt x="4074" y="6000"/>
                  </a:lnTo>
                  <a:cubicBezTo>
                    <a:pt x="4074" y="6390"/>
                    <a:pt x="4391" y="6683"/>
                    <a:pt x="4757" y="6683"/>
                  </a:cubicBezTo>
                  <a:lnTo>
                    <a:pt x="4757" y="6683"/>
                  </a:lnTo>
                  <a:cubicBezTo>
                    <a:pt x="4928" y="6683"/>
                    <a:pt x="5098" y="6610"/>
                    <a:pt x="5220" y="6488"/>
                  </a:cubicBezTo>
                  <a:cubicBezTo>
                    <a:pt x="5367" y="6366"/>
                    <a:pt x="5440" y="6195"/>
                    <a:pt x="5440" y="6000"/>
                  </a:cubicBezTo>
                  <a:lnTo>
                    <a:pt x="5440" y="3268"/>
                  </a:lnTo>
                  <a:cubicBezTo>
                    <a:pt x="5440" y="3098"/>
                    <a:pt x="5367" y="2927"/>
                    <a:pt x="5220" y="2781"/>
                  </a:cubicBezTo>
                  <a:close/>
                  <a:moveTo>
                    <a:pt x="9123" y="7463"/>
                  </a:moveTo>
                  <a:cubicBezTo>
                    <a:pt x="8562" y="7805"/>
                    <a:pt x="7976" y="8073"/>
                    <a:pt x="7342" y="8244"/>
                  </a:cubicBezTo>
                  <a:cubicBezTo>
                    <a:pt x="6635" y="8463"/>
                    <a:pt x="5879" y="8561"/>
                    <a:pt x="5123" y="8561"/>
                  </a:cubicBezTo>
                  <a:lnTo>
                    <a:pt x="4391" y="8561"/>
                  </a:lnTo>
                  <a:cubicBezTo>
                    <a:pt x="2976" y="8561"/>
                    <a:pt x="1611" y="8195"/>
                    <a:pt x="391" y="7463"/>
                  </a:cubicBezTo>
                  <a:lnTo>
                    <a:pt x="391" y="11049"/>
                  </a:lnTo>
                  <a:cubicBezTo>
                    <a:pt x="464" y="13414"/>
                    <a:pt x="2391" y="15292"/>
                    <a:pt x="4757" y="15292"/>
                  </a:cubicBezTo>
                  <a:cubicBezTo>
                    <a:pt x="7123" y="15292"/>
                    <a:pt x="9049" y="13414"/>
                    <a:pt x="9123" y="11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9"/>
            <p:cNvSpPr/>
            <p:nvPr/>
          </p:nvSpPr>
          <p:spPr>
            <a:xfrm>
              <a:off x="3202911" y="3533904"/>
              <a:ext cx="371149" cy="686979"/>
            </a:xfrm>
            <a:custGeom>
              <a:avLst/>
              <a:gdLst/>
              <a:ahLst/>
              <a:cxnLst/>
              <a:rect l="l" t="t" r="r" b="b"/>
              <a:pathLst>
                <a:path w="4220" h="7855" extrusionOk="0">
                  <a:moveTo>
                    <a:pt x="537" y="2171"/>
                  </a:moveTo>
                  <a:cubicBezTo>
                    <a:pt x="732" y="2342"/>
                    <a:pt x="829" y="2586"/>
                    <a:pt x="829" y="2854"/>
                  </a:cubicBezTo>
                  <a:lnTo>
                    <a:pt x="829" y="5586"/>
                  </a:lnTo>
                  <a:cubicBezTo>
                    <a:pt x="829" y="6074"/>
                    <a:pt x="488" y="6488"/>
                    <a:pt x="0" y="6562"/>
                  </a:cubicBezTo>
                  <a:lnTo>
                    <a:pt x="0" y="7854"/>
                  </a:lnTo>
                  <a:lnTo>
                    <a:pt x="220" y="7854"/>
                  </a:lnTo>
                  <a:cubicBezTo>
                    <a:pt x="951" y="7854"/>
                    <a:pt x="1659" y="7757"/>
                    <a:pt x="2366" y="7562"/>
                  </a:cubicBezTo>
                  <a:cubicBezTo>
                    <a:pt x="3025" y="7342"/>
                    <a:pt x="3634" y="7074"/>
                    <a:pt x="4220" y="6708"/>
                  </a:cubicBezTo>
                  <a:lnTo>
                    <a:pt x="4220" y="4342"/>
                  </a:lnTo>
                  <a:cubicBezTo>
                    <a:pt x="4195" y="2001"/>
                    <a:pt x="2342" y="74"/>
                    <a:pt x="0" y="1"/>
                  </a:cubicBezTo>
                  <a:lnTo>
                    <a:pt x="0" y="1903"/>
                  </a:lnTo>
                  <a:cubicBezTo>
                    <a:pt x="220" y="1928"/>
                    <a:pt x="390" y="2025"/>
                    <a:pt x="537" y="21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9"/>
            <p:cNvSpPr/>
            <p:nvPr/>
          </p:nvSpPr>
          <p:spPr>
            <a:xfrm>
              <a:off x="3129912" y="3708819"/>
              <a:ext cx="120228" cy="373356"/>
            </a:xfrm>
            <a:custGeom>
              <a:avLst/>
              <a:gdLst/>
              <a:ahLst/>
              <a:cxnLst/>
              <a:rect l="l" t="t" r="r" b="b"/>
              <a:pathLst>
                <a:path w="1367" h="4269" extrusionOk="0">
                  <a:moveTo>
                    <a:pt x="1367" y="3586"/>
                  </a:moveTo>
                  <a:lnTo>
                    <a:pt x="1367" y="854"/>
                  </a:lnTo>
                  <a:cubicBezTo>
                    <a:pt x="1294" y="1"/>
                    <a:pt x="74" y="1"/>
                    <a:pt x="1" y="854"/>
                  </a:cubicBezTo>
                  <a:lnTo>
                    <a:pt x="1" y="3586"/>
                  </a:lnTo>
                  <a:cubicBezTo>
                    <a:pt x="1" y="3976"/>
                    <a:pt x="318" y="4269"/>
                    <a:pt x="684" y="4269"/>
                  </a:cubicBezTo>
                  <a:cubicBezTo>
                    <a:pt x="855" y="4269"/>
                    <a:pt x="1025" y="4196"/>
                    <a:pt x="1172" y="4074"/>
                  </a:cubicBezTo>
                  <a:cubicBezTo>
                    <a:pt x="1294" y="3952"/>
                    <a:pt x="1367" y="3781"/>
                    <a:pt x="1367" y="35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9"/>
            <p:cNvSpPr/>
            <p:nvPr/>
          </p:nvSpPr>
          <p:spPr>
            <a:xfrm>
              <a:off x="2806080" y="3533904"/>
              <a:ext cx="371149" cy="686979"/>
            </a:xfrm>
            <a:custGeom>
              <a:avLst/>
              <a:gdLst/>
              <a:ahLst/>
              <a:cxnLst/>
              <a:rect l="l" t="t" r="r" b="b"/>
              <a:pathLst>
                <a:path w="4220" h="7855" extrusionOk="0">
                  <a:moveTo>
                    <a:pt x="3390" y="5586"/>
                  </a:moveTo>
                  <a:lnTo>
                    <a:pt x="3390" y="2854"/>
                  </a:lnTo>
                  <a:cubicBezTo>
                    <a:pt x="3390" y="2367"/>
                    <a:pt x="3756" y="1976"/>
                    <a:pt x="4220" y="1903"/>
                  </a:cubicBezTo>
                  <a:lnTo>
                    <a:pt x="4220" y="1"/>
                  </a:lnTo>
                  <a:cubicBezTo>
                    <a:pt x="1878" y="74"/>
                    <a:pt x="25" y="2001"/>
                    <a:pt x="0" y="4342"/>
                  </a:cubicBezTo>
                  <a:lnTo>
                    <a:pt x="0" y="6708"/>
                  </a:lnTo>
                  <a:cubicBezTo>
                    <a:pt x="585" y="7049"/>
                    <a:pt x="1220" y="7342"/>
                    <a:pt x="1854" y="7537"/>
                  </a:cubicBezTo>
                  <a:cubicBezTo>
                    <a:pt x="2561" y="7732"/>
                    <a:pt x="3268" y="7854"/>
                    <a:pt x="4000" y="7830"/>
                  </a:cubicBezTo>
                  <a:lnTo>
                    <a:pt x="4220" y="7830"/>
                  </a:lnTo>
                  <a:lnTo>
                    <a:pt x="4220" y="6562"/>
                  </a:lnTo>
                  <a:cubicBezTo>
                    <a:pt x="3732" y="6488"/>
                    <a:pt x="3390" y="6074"/>
                    <a:pt x="3390" y="55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9"/>
            <p:cNvSpPr/>
            <p:nvPr/>
          </p:nvSpPr>
          <p:spPr>
            <a:xfrm>
              <a:off x="2806080" y="4150392"/>
              <a:ext cx="767979" cy="684792"/>
            </a:xfrm>
            <a:custGeom>
              <a:avLst/>
              <a:gdLst/>
              <a:ahLst/>
              <a:cxnLst/>
              <a:rect l="l" t="t" r="r" b="b"/>
              <a:pathLst>
                <a:path w="8732" h="7830" extrusionOk="0">
                  <a:moveTo>
                    <a:pt x="6976" y="781"/>
                  </a:moveTo>
                  <a:cubicBezTo>
                    <a:pt x="6244" y="1000"/>
                    <a:pt x="5488" y="1098"/>
                    <a:pt x="4732" y="1098"/>
                  </a:cubicBezTo>
                  <a:lnTo>
                    <a:pt x="4000" y="1098"/>
                  </a:lnTo>
                  <a:cubicBezTo>
                    <a:pt x="2585" y="1098"/>
                    <a:pt x="1220" y="732"/>
                    <a:pt x="0" y="0"/>
                  </a:cubicBezTo>
                  <a:lnTo>
                    <a:pt x="0" y="3586"/>
                  </a:lnTo>
                  <a:cubicBezTo>
                    <a:pt x="73" y="5951"/>
                    <a:pt x="2000" y="7829"/>
                    <a:pt x="4366" y="7829"/>
                  </a:cubicBezTo>
                  <a:cubicBezTo>
                    <a:pt x="6732" y="7829"/>
                    <a:pt x="8658" y="5951"/>
                    <a:pt x="8732" y="3586"/>
                  </a:cubicBezTo>
                  <a:lnTo>
                    <a:pt x="8732" y="0"/>
                  </a:lnTo>
                  <a:cubicBezTo>
                    <a:pt x="8171" y="342"/>
                    <a:pt x="7585" y="610"/>
                    <a:pt x="6976" y="7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3505371" y="4248519"/>
              <a:ext cx="34388" cy="266658"/>
            </a:xfrm>
            <a:custGeom>
              <a:avLst/>
              <a:gdLst/>
              <a:ahLst/>
              <a:cxnLst/>
              <a:rect l="l" t="t" r="r" b="b"/>
              <a:pathLst>
                <a:path w="391" h="3049" extrusionOk="0">
                  <a:moveTo>
                    <a:pt x="0" y="195"/>
                  </a:moveTo>
                  <a:cubicBezTo>
                    <a:pt x="0" y="98"/>
                    <a:pt x="98" y="0"/>
                    <a:pt x="195" y="0"/>
                  </a:cubicBezTo>
                  <a:cubicBezTo>
                    <a:pt x="317" y="0"/>
                    <a:pt x="390" y="98"/>
                    <a:pt x="390" y="195"/>
                  </a:cubicBezTo>
                  <a:lnTo>
                    <a:pt x="390" y="1927"/>
                  </a:lnTo>
                  <a:cubicBezTo>
                    <a:pt x="390" y="2025"/>
                    <a:pt x="317" y="2122"/>
                    <a:pt x="195" y="2122"/>
                  </a:cubicBezTo>
                  <a:cubicBezTo>
                    <a:pt x="98" y="2122"/>
                    <a:pt x="0" y="2025"/>
                    <a:pt x="0" y="1927"/>
                  </a:cubicBezTo>
                  <a:close/>
                  <a:moveTo>
                    <a:pt x="0" y="2537"/>
                  </a:moveTo>
                  <a:cubicBezTo>
                    <a:pt x="0" y="2439"/>
                    <a:pt x="98" y="2342"/>
                    <a:pt x="195" y="2342"/>
                  </a:cubicBezTo>
                  <a:cubicBezTo>
                    <a:pt x="317" y="2342"/>
                    <a:pt x="390" y="2439"/>
                    <a:pt x="390" y="2537"/>
                  </a:cubicBezTo>
                  <a:lnTo>
                    <a:pt x="390" y="2854"/>
                  </a:lnTo>
                  <a:cubicBezTo>
                    <a:pt x="390" y="2951"/>
                    <a:pt x="317" y="3049"/>
                    <a:pt x="195" y="3049"/>
                  </a:cubicBezTo>
                  <a:cubicBezTo>
                    <a:pt x="73" y="3049"/>
                    <a:pt x="0" y="2951"/>
                    <a:pt x="0" y="28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9"/>
            <p:cNvSpPr/>
            <p:nvPr/>
          </p:nvSpPr>
          <p:spPr>
            <a:xfrm>
              <a:off x="3202911" y="3533904"/>
              <a:ext cx="371149" cy="633630"/>
            </a:xfrm>
            <a:custGeom>
              <a:avLst/>
              <a:gdLst/>
              <a:ahLst/>
              <a:cxnLst/>
              <a:rect l="l" t="t" r="r" b="b"/>
              <a:pathLst>
                <a:path w="4220" h="7245" extrusionOk="0">
                  <a:moveTo>
                    <a:pt x="3610" y="4635"/>
                  </a:moveTo>
                  <a:lnTo>
                    <a:pt x="3610" y="7001"/>
                  </a:lnTo>
                  <a:cubicBezTo>
                    <a:pt x="3464" y="7098"/>
                    <a:pt x="3317" y="7171"/>
                    <a:pt x="3171" y="7244"/>
                  </a:cubicBezTo>
                  <a:cubicBezTo>
                    <a:pt x="3537" y="7098"/>
                    <a:pt x="3878" y="6903"/>
                    <a:pt x="4220" y="6708"/>
                  </a:cubicBezTo>
                  <a:lnTo>
                    <a:pt x="4220" y="4342"/>
                  </a:lnTo>
                  <a:cubicBezTo>
                    <a:pt x="4195" y="2001"/>
                    <a:pt x="2342" y="74"/>
                    <a:pt x="0" y="1"/>
                  </a:cubicBezTo>
                  <a:lnTo>
                    <a:pt x="0" y="342"/>
                  </a:lnTo>
                  <a:cubicBezTo>
                    <a:pt x="2073" y="732"/>
                    <a:pt x="3586" y="2537"/>
                    <a:pt x="3610" y="4635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3329471" y="4150392"/>
              <a:ext cx="246788" cy="667738"/>
            </a:xfrm>
            <a:custGeom>
              <a:avLst/>
              <a:gdLst/>
              <a:ahLst/>
              <a:cxnLst/>
              <a:rect l="l" t="t" r="r" b="b"/>
              <a:pathLst>
                <a:path w="2806" h="7635" extrusionOk="0">
                  <a:moveTo>
                    <a:pt x="2781" y="0"/>
                  </a:moveTo>
                  <a:cubicBezTo>
                    <a:pt x="2586" y="122"/>
                    <a:pt x="2366" y="244"/>
                    <a:pt x="2171" y="342"/>
                  </a:cubicBezTo>
                  <a:lnTo>
                    <a:pt x="2171" y="1122"/>
                  </a:lnTo>
                  <a:lnTo>
                    <a:pt x="2195" y="1122"/>
                  </a:lnTo>
                  <a:cubicBezTo>
                    <a:pt x="2317" y="1122"/>
                    <a:pt x="2390" y="1220"/>
                    <a:pt x="2390" y="1317"/>
                  </a:cubicBezTo>
                  <a:lnTo>
                    <a:pt x="2390" y="3049"/>
                  </a:lnTo>
                  <a:cubicBezTo>
                    <a:pt x="2390" y="3147"/>
                    <a:pt x="2317" y="3244"/>
                    <a:pt x="2195" y="3244"/>
                  </a:cubicBezTo>
                  <a:lnTo>
                    <a:pt x="2171" y="3244"/>
                  </a:lnTo>
                  <a:lnTo>
                    <a:pt x="2171" y="3464"/>
                  </a:lnTo>
                  <a:lnTo>
                    <a:pt x="2195" y="3464"/>
                  </a:lnTo>
                  <a:cubicBezTo>
                    <a:pt x="2317" y="3464"/>
                    <a:pt x="2390" y="3561"/>
                    <a:pt x="2390" y="3683"/>
                  </a:cubicBezTo>
                  <a:lnTo>
                    <a:pt x="2390" y="3976"/>
                  </a:lnTo>
                  <a:cubicBezTo>
                    <a:pt x="2390" y="4098"/>
                    <a:pt x="2317" y="4171"/>
                    <a:pt x="2195" y="4171"/>
                  </a:cubicBezTo>
                  <a:lnTo>
                    <a:pt x="2171" y="4171"/>
                  </a:lnTo>
                  <a:cubicBezTo>
                    <a:pt x="2049" y="5610"/>
                    <a:pt x="1244" y="6903"/>
                    <a:pt x="0" y="7634"/>
                  </a:cubicBezTo>
                  <a:cubicBezTo>
                    <a:pt x="1683" y="6976"/>
                    <a:pt x="2781" y="5366"/>
                    <a:pt x="2805" y="3586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3138531" y="3728060"/>
              <a:ext cx="111609" cy="373356"/>
            </a:xfrm>
            <a:custGeom>
              <a:avLst/>
              <a:gdLst/>
              <a:ahLst/>
              <a:cxnLst/>
              <a:rect l="l" t="t" r="r" b="b"/>
              <a:pathLst>
                <a:path w="1269" h="4269" extrusionOk="0">
                  <a:moveTo>
                    <a:pt x="879" y="317"/>
                  </a:moveTo>
                  <a:lnTo>
                    <a:pt x="879" y="3049"/>
                  </a:lnTo>
                  <a:cubicBezTo>
                    <a:pt x="879" y="3439"/>
                    <a:pt x="586" y="3732"/>
                    <a:pt x="220" y="3732"/>
                  </a:cubicBezTo>
                  <a:cubicBezTo>
                    <a:pt x="147" y="3732"/>
                    <a:pt x="74" y="3732"/>
                    <a:pt x="1" y="3707"/>
                  </a:cubicBezTo>
                  <a:cubicBezTo>
                    <a:pt x="25" y="3756"/>
                    <a:pt x="74" y="3805"/>
                    <a:pt x="123" y="3854"/>
                  </a:cubicBezTo>
                  <a:cubicBezTo>
                    <a:pt x="537" y="4268"/>
                    <a:pt x="1244" y="3976"/>
                    <a:pt x="1269" y="3366"/>
                  </a:cubicBezTo>
                  <a:lnTo>
                    <a:pt x="1269" y="634"/>
                  </a:lnTo>
                  <a:cubicBezTo>
                    <a:pt x="1269" y="464"/>
                    <a:pt x="1196" y="293"/>
                    <a:pt x="1074" y="147"/>
                  </a:cubicBezTo>
                  <a:cubicBezTo>
                    <a:pt x="976" y="73"/>
                    <a:pt x="903" y="25"/>
                    <a:pt x="805" y="0"/>
                  </a:cubicBezTo>
                  <a:cubicBezTo>
                    <a:pt x="854" y="98"/>
                    <a:pt x="879" y="195"/>
                    <a:pt x="879" y="317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" name="Google Shape;645;p35"/>
          <p:cNvGrpSpPr/>
          <p:nvPr/>
        </p:nvGrpSpPr>
        <p:grpSpPr>
          <a:xfrm>
            <a:off x="6102151" y="1600325"/>
            <a:ext cx="2418050" cy="2916600"/>
            <a:chOff x="6102151" y="1600325"/>
            <a:chExt cx="2418050" cy="2916600"/>
          </a:xfrm>
        </p:grpSpPr>
        <p:sp>
          <p:nvSpPr>
            <p:cNvPr id="646" name="Google Shape;646;p35"/>
            <p:cNvSpPr/>
            <p:nvPr/>
          </p:nvSpPr>
          <p:spPr>
            <a:xfrm>
              <a:off x="6193101" y="1691825"/>
              <a:ext cx="2327100" cy="282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7" name="Google Shape;647;p35"/>
            <p:cNvGrpSpPr/>
            <p:nvPr/>
          </p:nvGrpSpPr>
          <p:grpSpPr>
            <a:xfrm>
              <a:off x="6102151" y="1600325"/>
              <a:ext cx="2327100" cy="2825100"/>
              <a:chOff x="715400" y="1600325"/>
              <a:chExt cx="2327100" cy="2825100"/>
            </a:xfrm>
          </p:grpSpPr>
          <p:sp>
            <p:nvSpPr>
              <p:cNvPr id="648" name="Google Shape;648;p35"/>
              <p:cNvSpPr/>
              <p:nvPr/>
            </p:nvSpPr>
            <p:spPr>
              <a:xfrm>
                <a:off x="715400" y="1600325"/>
                <a:ext cx="2327100" cy="28251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49" name="Google Shape;649;p35"/>
              <p:cNvCxnSpPr/>
              <p:nvPr/>
            </p:nvCxnSpPr>
            <p:spPr>
              <a:xfrm>
                <a:off x="715400" y="1783325"/>
                <a:ext cx="2322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650" name="Google Shape;650;p35"/>
          <p:cNvGrpSpPr/>
          <p:nvPr/>
        </p:nvGrpSpPr>
        <p:grpSpPr>
          <a:xfrm>
            <a:off x="3408775" y="1594181"/>
            <a:ext cx="2418600" cy="2916600"/>
            <a:chOff x="3408500" y="1600325"/>
            <a:chExt cx="2418600" cy="2916600"/>
          </a:xfrm>
        </p:grpSpPr>
        <p:sp>
          <p:nvSpPr>
            <p:cNvPr id="651" name="Google Shape;651;p35"/>
            <p:cNvSpPr/>
            <p:nvPr/>
          </p:nvSpPr>
          <p:spPr>
            <a:xfrm>
              <a:off x="3500000" y="1691825"/>
              <a:ext cx="2327100" cy="282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2" name="Google Shape;652;p35"/>
            <p:cNvGrpSpPr/>
            <p:nvPr/>
          </p:nvGrpSpPr>
          <p:grpSpPr>
            <a:xfrm>
              <a:off x="3408500" y="1600325"/>
              <a:ext cx="2327100" cy="2825100"/>
              <a:chOff x="715400" y="1600325"/>
              <a:chExt cx="2327100" cy="2825100"/>
            </a:xfrm>
          </p:grpSpPr>
          <p:sp>
            <p:nvSpPr>
              <p:cNvPr id="653" name="Google Shape;653;p35"/>
              <p:cNvSpPr/>
              <p:nvPr/>
            </p:nvSpPr>
            <p:spPr>
              <a:xfrm>
                <a:off x="715400" y="1600325"/>
                <a:ext cx="2327100" cy="28251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54" name="Google Shape;654;p35"/>
              <p:cNvCxnSpPr/>
              <p:nvPr/>
            </p:nvCxnSpPr>
            <p:spPr>
              <a:xfrm>
                <a:off x="715400" y="1783325"/>
                <a:ext cx="2322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655" name="Google Shape;655;p35"/>
          <p:cNvGrpSpPr/>
          <p:nvPr/>
        </p:nvGrpSpPr>
        <p:grpSpPr>
          <a:xfrm>
            <a:off x="715400" y="1600325"/>
            <a:ext cx="2418600" cy="2916600"/>
            <a:chOff x="715400" y="1600325"/>
            <a:chExt cx="2418600" cy="2916600"/>
          </a:xfrm>
        </p:grpSpPr>
        <p:sp>
          <p:nvSpPr>
            <p:cNvPr id="656" name="Google Shape;656;p35"/>
            <p:cNvSpPr/>
            <p:nvPr/>
          </p:nvSpPr>
          <p:spPr>
            <a:xfrm>
              <a:off x="806900" y="1691825"/>
              <a:ext cx="2327100" cy="282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7" name="Google Shape;657;p35"/>
            <p:cNvGrpSpPr/>
            <p:nvPr/>
          </p:nvGrpSpPr>
          <p:grpSpPr>
            <a:xfrm>
              <a:off x="715400" y="1600325"/>
              <a:ext cx="2327100" cy="2825100"/>
              <a:chOff x="715400" y="1600325"/>
              <a:chExt cx="2327100" cy="2825100"/>
            </a:xfrm>
          </p:grpSpPr>
          <p:sp>
            <p:nvSpPr>
              <p:cNvPr id="658" name="Google Shape;658;p35"/>
              <p:cNvSpPr/>
              <p:nvPr/>
            </p:nvSpPr>
            <p:spPr>
              <a:xfrm>
                <a:off x="715400" y="1600325"/>
                <a:ext cx="2327100" cy="28251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59" name="Google Shape;659;p35"/>
              <p:cNvCxnSpPr/>
              <p:nvPr/>
            </p:nvCxnSpPr>
            <p:spPr>
              <a:xfrm>
                <a:off x="715400" y="1783325"/>
                <a:ext cx="2322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660" name="Google Shape;660;p35"/>
          <p:cNvSpPr txBox="1">
            <a:spLocks noGrp="1"/>
          </p:cNvSpPr>
          <p:nvPr>
            <p:ph type="subTitle" idx="1"/>
          </p:nvPr>
        </p:nvSpPr>
        <p:spPr>
          <a:xfrm>
            <a:off x="780350" y="2571436"/>
            <a:ext cx="21972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1</a:t>
            </a:r>
            <a:endParaRPr dirty="0"/>
          </a:p>
        </p:txBody>
      </p:sp>
      <p:sp>
        <p:nvSpPr>
          <p:cNvPr id="661" name="Google Shape;661;p35"/>
          <p:cNvSpPr txBox="1">
            <a:spLocks noGrp="1"/>
          </p:cNvSpPr>
          <p:nvPr>
            <p:ph type="subTitle" idx="5"/>
          </p:nvPr>
        </p:nvSpPr>
        <p:spPr>
          <a:xfrm>
            <a:off x="3474800" y="2571425"/>
            <a:ext cx="21945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2</a:t>
            </a:r>
            <a:endParaRPr dirty="0"/>
          </a:p>
        </p:txBody>
      </p:sp>
      <p:sp>
        <p:nvSpPr>
          <p:cNvPr id="662" name="Google Shape;662;p35"/>
          <p:cNvSpPr txBox="1">
            <a:spLocks noGrp="1"/>
          </p:cNvSpPr>
          <p:nvPr>
            <p:ph type="subTitle" idx="6"/>
          </p:nvPr>
        </p:nvSpPr>
        <p:spPr>
          <a:xfrm>
            <a:off x="6167776" y="2571426"/>
            <a:ext cx="21945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3</a:t>
            </a:r>
            <a:endParaRPr dirty="0"/>
          </a:p>
        </p:txBody>
      </p:sp>
      <p:sp>
        <p:nvSpPr>
          <p:cNvPr id="663" name="Google Shape;663;p35"/>
          <p:cNvSpPr txBox="1">
            <a:spLocks noGrp="1"/>
          </p:cNvSpPr>
          <p:nvPr>
            <p:ph type="title"/>
          </p:nvPr>
        </p:nvSpPr>
        <p:spPr>
          <a:xfrm>
            <a:off x="592582" y="722840"/>
            <a:ext cx="77175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Дополнительные функции</a:t>
            </a:r>
            <a:endParaRPr dirty="0"/>
          </a:p>
        </p:txBody>
      </p:sp>
      <p:sp>
        <p:nvSpPr>
          <p:cNvPr id="664" name="Google Shape;664;p35"/>
          <p:cNvSpPr txBox="1">
            <a:spLocks noGrp="1"/>
          </p:cNvSpPr>
          <p:nvPr>
            <p:ph type="subTitle" idx="2"/>
          </p:nvPr>
        </p:nvSpPr>
        <p:spPr>
          <a:xfrm>
            <a:off x="315724" y="3098231"/>
            <a:ext cx="279335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Отображение вопросов и ответов в профиле команды</a:t>
            </a:r>
            <a:endParaRPr lang="ru-RU" dirty="0"/>
          </a:p>
        </p:txBody>
      </p:sp>
      <p:sp>
        <p:nvSpPr>
          <p:cNvPr id="665" name="Google Shape;665;p35"/>
          <p:cNvSpPr txBox="1">
            <a:spLocks noGrp="1"/>
          </p:cNvSpPr>
          <p:nvPr>
            <p:ph type="subTitle" idx="3"/>
          </p:nvPr>
        </p:nvSpPr>
        <p:spPr>
          <a:xfrm>
            <a:off x="3310153" y="3211625"/>
            <a:ext cx="21945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       Рейтинг </a:t>
            </a:r>
            <a:r>
              <a:rPr lang="ru-RU" dirty="0"/>
              <a:t>команд на основе оценок</a:t>
            </a:r>
          </a:p>
        </p:txBody>
      </p:sp>
      <p:sp>
        <p:nvSpPr>
          <p:cNvPr id="666" name="Google Shape;666;p35"/>
          <p:cNvSpPr txBox="1">
            <a:spLocks noGrp="1"/>
          </p:cNvSpPr>
          <p:nvPr>
            <p:ph type="subTitle" idx="4"/>
          </p:nvPr>
        </p:nvSpPr>
        <p:spPr>
          <a:xfrm>
            <a:off x="6166051" y="3120125"/>
            <a:ext cx="21945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ru-RU" dirty="0"/>
              <a:t>Адаптивный дизайн для удобства использования </a:t>
            </a:r>
            <a:r>
              <a:rPr lang="ru-RU" dirty="0" smtClean="0"/>
              <a:t>– адаптивный дизайн в браузере и приложение для </a:t>
            </a:r>
            <a:r>
              <a:rPr lang="en-US" dirty="0" smtClean="0"/>
              <a:t>IOS</a:t>
            </a:r>
            <a:endParaRPr lang="ru-RU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67" name="Google Shape;667;p35"/>
          <p:cNvGrpSpPr/>
          <p:nvPr/>
        </p:nvGrpSpPr>
        <p:grpSpPr>
          <a:xfrm>
            <a:off x="7013577" y="2017301"/>
            <a:ext cx="502899" cy="502899"/>
            <a:chOff x="858700" y="1967475"/>
            <a:chExt cx="605100" cy="605100"/>
          </a:xfrm>
        </p:grpSpPr>
        <p:sp>
          <p:nvSpPr>
            <p:cNvPr id="668" name="Google Shape;668;p35"/>
            <p:cNvSpPr/>
            <p:nvPr/>
          </p:nvSpPr>
          <p:spPr>
            <a:xfrm>
              <a:off x="858700" y="1967475"/>
              <a:ext cx="605100" cy="605100"/>
            </a:xfrm>
            <a:prstGeom prst="roundRect">
              <a:avLst>
                <a:gd name="adj" fmla="val 15109"/>
              </a:avLst>
            </a:pr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5"/>
            <p:cNvSpPr/>
            <p:nvPr/>
          </p:nvSpPr>
          <p:spPr>
            <a:xfrm>
              <a:off x="932654" y="2075711"/>
              <a:ext cx="457191" cy="388627"/>
            </a:xfrm>
            <a:custGeom>
              <a:avLst/>
              <a:gdLst/>
              <a:ahLst/>
              <a:cxnLst/>
              <a:rect l="l" t="t" r="r" b="b"/>
              <a:pathLst>
                <a:path w="10659" h="9051" extrusionOk="0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" name="Google Shape;670;p35"/>
          <p:cNvGrpSpPr/>
          <p:nvPr/>
        </p:nvGrpSpPr>
        <p:grpSpPr>
          <a:xfrm>
            <a:off x="4320650" y="2017350"/>
            <a:ext cx="502800" cy="502800"/>
            <a:chOff x="7014301" y="2017350"/>
            <a:chExt cx="502800" cy="502800"/>
          </a:xfrm>
        </p:grpSpPr>
        <p:sp>
          <p:nvSpPr>
            <p:cNvPr id="671" name="Google Shape;671;p35"/>
            <p:cNvSpPr/>
            <p:nvPr/>
          </p:nvSpPr>
          <p:spPr>
            <a:xfrm>
              <a:off x="7014301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5"/>
            <p:cNvSpPr/>
            <p:nvPr/>
          </p:nvSpPr>
          <p:spPr>
            <a:xfrm>
              <a:off x="7095012" y="2108734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3" name="Google Shape;673;p35"/>
          <p:cNvSpPr/>
          <p:nvPr/>
        </p:nvSpPr>
        <p:spPr>
          <a:xfrm>
            <a:off x="7971700" y="1081625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35"/>
          <p:cNvSpPr/>
          <p:nvPr/>
        </p:nvSpPr>
        <p:spPr>
          <a:xfrm>
            <a:off x="7739360" y="932973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5"/>
          <p:cNvSpPr/>
          <p:nvPr/>
        </p:nvSpPr>
        <p:spPr>
          <a:xfrm>
            <a:off x="715160" y="1252725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6" name="Google Shape;676;p35"/>
          <p:cNvGrpSpPr/>
          <p:nvPr/>
        </p:nvGrpSpPr>
        <p:grpSpPr>
          <a:xfrm>
            <a:off x="1627550" y="2017350"/>
            <a:ext cx="502800" cy="502800"/>
            <a:chOff x="1627550" y="2017350"/>
            <a:chExt cx="502800" cy="502800"/>
          </a:xfrm>
        </p:grpSpPr>
        <p:sp>
          <p:nvSpPr>
            <p:cNvPr id="677" name="Google Shape;677;p35"/>
            <p:cNvSpPr/>
            <p:nvPr/>
          </p:nvSpPr>
          <p:spPr>
            <a:xfrm>
              <a:off x="1627550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5"/>
            <p:cNvSpPr/>
            <p:nvPr/>
          </p:nvSpPr>
          <p:spPr>
            <a:xfrm>
              <a:off x="1718900" y="2108700"/>
              <a:ext cx="320100" cy="320100"/>
            </a:xfrm>
            <a:prstGeom prst="donut">
              <a:avLst>
                <a:gd name="adj" fmla="val 25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9" name="Google Shape;479;p31"/>
          <p:cNvGrpSpPr/>
          <p:nvPr/>
        </p:nvGrpSpPr>
        <p:grpSpPr>
          <a:xfrm>
            <a:off x="4754850" y="3195960"/>
            <a:ext cx="3771900" cy="1412550"/>
            <a:chOff x="4754850" y="1600325"/>
            <a:chExt cx="3771900" cy="1412550"/>
          </a:xfrm>
        </p:grpSpPr>
        <p:sp>
          <p:nvSpPr>
            <p:cNvPr id="480" name="Google Shape;480;p31"/>
            <p:cNvSpPr/>
            <p:nvPr/>
          </p:nvSpPr>
          <p:spPr>
            <a:xfrm>
              <a:off x="4852650" y="1691675"/>
              <a:ext cx="3674100" cy="13212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1"/>
            <p:cNvSpPr/>
            <p:nvPr/>
          </p:nvSpPr>
          <p:spPr>
            <a:xfrm>
              <a:off x="4754850" y="1600325"/>
              <a:ext cx="3674100" cy="1321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82" name="Google Shape;482;p31"/>
            <p:cNvCxnSpPr/>
            <p:nvPr/>
          </p:nvCxnSpPr>
          <p:spPr>
            <a:xfrm>
              <a:off x="4754850" y="1783325"/>
              <a:ext cx="36744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3" name="Google Shape;483;p31"/>
          <p:cNvGrpSpPr/>
          <p:nvPr/>
        </p:nvGrpSpPr>
        <p:grpSpPr>
          <a:xfrm>
            <a:off x="715100" y="3195625"/>
            <a:ext cx="3771900" cy="1412550"/>
            <a:chOff x="4754850" y="1600325"/>
            <a:chExt cx="3771900" cy="1412550"/>
          </a:xfrm>
        </p:grpSpPr>
        <p:sp>
          <p:nvSpPr>
            <p:cNvPr id="484" name="Google Shape;484;p31"/>
            <p:cNvSpPr/>
            <p:nvPr/>
          </p:nvSpPr>
          <p:spPr>
            <a:xfrm>
              <a:off x="4852650" y="1691675"/>
              <a:ext cx="3674100" cy="13212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4754850" y="1600325"/>
              <a:ext cx="3674100" cy="1321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86" name="Google Shape;486;p31"/>
            <p:cNvCxnSpPr/>
            <p:nvPr/>
          </p:nvCxnSpPr>
          <p:spPr>
            <a:xfrm>
              <a:off x="4754850" y="1783325"/>
              <a:ext cx="36744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7" name="Google Shape;487;p31"/>
          <p:cNvGrpSpPr/>
          <p:nvPr/>
        </p:nvGrpSpPr>
        <p:grpSpPr>
          <a:xfrm>
            <a:off x="715100" y="1554525"/>
            <a:ext cx="3771900" cy="1412550"/>
            <a:chOff x="4754850" y="1600325"/>
            <a:chExt cx="3771900" cy="1412550"/>
          </a:xfrm>
        </p:grpSpPr>
        <p:sp>
          <p:nvSpPr>
            <p:cNvPr id="488" name="Google Shape;488;p31"/>
            <p:cNvSpPr/>
            <p:nvPr/>
          </p:nvSpPr>
          <p:spPr>
            <a:xfrm>
              <a:off x="4852650" y="1691675"/>
              <a:ext cx="3674100" cy="13212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4754850" y="1600325"/>
              <a:ext cx="3674100" cy="1321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90" name="Google Shape;490;p31"/>
            <p:cNvCxnSpPr/>
            <p:nvPr/>
          </p:nvCxnSpPr>
          <p:spPr>
            <a:xfrm>
              <a:off x="4754850" y="1783325"/>
              <a:ext cx="36744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91" name="Google Shape;491;p31"/>
          <p:cNvGrpSpPr/>
          <p:nvPr/>
        </p:nvGrpSpPr>
        <p:grpSpPr>
          <a:xfrm>
            <a:off x="4754850" y="1600313"/>
            <a:ext cx="3771900" cy="1412550"/>
            <a:chOff x="4754850" y="1600325"/>
            <a:chExt cx="3771900" cy="1412550"/>
          </a:xfrm>
        </p:grpSpPr>
        <p:sp>
          <p:nvSpPr>
            <p:cNvPr id="492" name="Google Shape;492;p31"/>
            <p:cNvSpPr/>
            <p:nvPr/>
          </p:nvSpPr>
          <p:spPr>
            <a:xfrm>
              <a:off x="4852650" y="1691675"/>
              <a:ext cx="3674100" cy="13212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4754850" y="1600325"/>
              <a:ext cx="3674100" cy="1321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94" name="Google Shape;494;p31"/>
            <p:cNvCxnSpPr/>
            <p:nvPr/>
          </p:nvCxnSpPr>
          <p:spPr>
            <a:xfrm>
              <a:off x="4754850" y="1783325"/>
              <a:ext cx="36744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5" name="Google Shape;495;p31"/>
          <p:cNvSpPr txBox="1">
            <a:spLocks noGrp="1"/>
          </p:cNvSpPr>
          <p:nvPr>
            <p:ph type="subTitle" idx="1"/>
          </p:nvPr>
        </p:nvSpPr>
        <p:spPr>
          <a:xfrm>
            <a:off x="1957976" y="1802875"/>
            <a:ext cx="23775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JAVA</a:t>
            </a:r>
            <a:endParaRPr dirty="0"/>
          </a:p>
        </p:txBody>
      </p:sp>
      <p:sp>
        <p:nvSpPr>
          <p:cNvPr id="496" name="Google Shape;496;p31"/>
          <p:cNvSpPr txBox="1">
            <a:spLocks noGrp="1"/>
          </p:cNvSpPr>
          <p:nvPr>
            <p:ph type="subTitle" idx="2"/>
          </p:nvPr>
        </p:nvSpPr>
        <p:spPr>
          <a:xfrm>
            <a:off x="1957956" y="3399150"/>
            <a:ext cx="23775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dirty="0" smtClean="0"/>
              <a:t>DOCKER</a:t>
            </a:r>
            <a:endParaRPr lang="en-US" b="1" dirty="0"/>
          </a:p>
        </p:txBody>
      </p:sp>
      <p:sp>
        <p:nvSpPr>
          <p:cNvPr id="497" name="Google Shape;497;p31"/>
          <p:cNvSpPr txBox="1">
            <a:spLocks noGrp="1"/>
          </p:cNvSpPr>
          <p:nvPr>
            <p:ph type="subTitle" idx="3"/>
          </p:nvPr>
        </p:nvSpPr>
        <p:spPr>
          <a:xfrm>
            <a:off x="5997466" y="1803588"/>
            <a:ext cx="23775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REACT </a:t>
            </a:r>
            <a:endParaRPr dirty="0"/>
          </a:p>
        </p:txBody>
      </p:sp>
      <p:sp>
        <p:nvSpPr>
          <p:cNvPr id="498" name="Google Shape;498;p31"/>
          <p:cNvSpPr txBox="1">
            <a:spLocks noGrp="1"/>
          </p:cNvSpPr>
          <p:nvPr>
            <p:ph type="title"/>
          </p:nvPr>
        </p:nvSpPr>
        <p:spPr>
          <a:xfrm>
            <a:off x="769317" y="1802875"/>
            <a:ext cx="11886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99" name="Google Shape;499;p31"/>
          <p:cNvSpPr txBox="1">
            <a:spLocks noGrp="1"/>
          </p:cNvSpPr>
          <p:nvPr>
            <p:ph type="subTitle" idx="5"/>
          </p:nvPr>
        </p:nvSpPr>
        <p:spPr>
          <a:xfrm>
            <a:off x="1769871" y="2218911"/>
            <a:ext cx="2138536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Spring </a:t>
            </a:r>
            <a:r>
              <a:rPr lang="en-US" dirty="0" smtClean="0"/>
              <a:t>Framework(Boot, Security, Web, Data </a:t>
            </a:r>
            <a:r>
              <a:rPr lang="en-US" dirty="0"/>
              <a:t>JPA)</a:t>
            </a:r>
            <a:endParaRPr dirty="0"/>
          </a:p>
        </p:txBody>
      </p:sp>
      <p:sp>
        <p:nvSpPr>
          <p:cNvPr id="500" name="Google Shape;500;p31"/>
          <p:cNvSpPr txBox="1">
            <a:spLocks noGrp="1"/>
          </p:cNvSpPr>
          <p:nvPr>
            <p:ph type="title" idx="6"/>
          </p:nvPr>
        </p:nvSpPr>
        <p:spPr>
          <a:xfrm>
            <a:off x="4808859" y="1803600"/>
            <a:ext cx="11886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01" name="Google Shape;501;p31"/>
          <p:cNvSpPr txBox="1">
            <a:spLocks noGrp="1"/>
          </p:cNvSpPr>
          <p:nvPr>
            <p:ph type="subTitle" idx="7"/>
          </p:nvPr>
        </p:nvSpPr>
        <p:spPr>
          <a:xfrm>
            <a:off x="5997466" y="2260800"/>
            <a:ext cx="237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err="1"/>
              <a:t>TypeScript</a:t>
            </a:r>
            <a:r>
              <a:rPr lang="en-US" dirty="0"/>
              <a:t>, Material UI</a:t>
            </a:r>
            <a:endParaRPr dirty="0"/>
          </a:p>
        </p:txBody>
      </p:sp>
      <p:sp>
        <p:nvSpPr>
          <p:cNvPr id="502" name="Google Shape;502;p31"/>
          <p:cNvSpPr txBox="1">
            <a:spLocks noGrp="1"/>
          </p:cNvSpPr>
          <p:nvPr>
            <p:ph type="title" idx="8"/>
          </p:nvPr>
        </p:nvSpPr>
        <p:spPr>
          <a:xfrm>
            <a:off x="769347" y="3399150"/>
            <a:ext cx="11886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03" name="Google Shape;503;p31"/>
          <p:cNvSpPr txBox="1">
            <a:spLocks noGrp="1"/>
          </p:cNvSpPr>
          <p:nvPr>
            <p:ph type="subTitle" idx="9"/>
          </p:nvPr>
        </p:nvSpPr>
        <p:spPr>
          <a:xfrm>
            <a:off x="1957956" y="3856343"/>
            <a:ext cx="237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 smtClean="0"/>
              <a:t>Compose plugin, CI-CD</a:t>
            </a:r>
            <a:endParaRPr dirty="0"/>
          </a:p>
        </p:txBody>
      </p:sp>
      <p:sp>
        <p:nvSpPr>
          <p:cNvPr id="504" name="Google Shape;504;p31"/>
          <p:cNvSpPr txBox="1">
            <a:spLocks noGrp="1"/>
          </p:cNvSpPr>
          <p:nvPr>
            <p:ph type="title" idx="15"/>
          </p:nvPr>
        </p:nvSpPr>
        <p:spPr>
          <a:xfrm>
            <a:off x="715650" y="731525"/>
            <a:ext cx="77133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dirty="0"/>
              <a:t>Технологии и стек</a:t>
            </a:r>
            <a:endParaRPr dirty="0"/>
          </a:p>
        </p:txBody>
      </p:sp>
      <p:sp>
        <p:nvSpPr>
          <p:cNvPr id="505" name="Google Shape;505;p31"/>
          <p:cNvSpPr txBox="1">
            <a:spLocks noGrp="1"/>
          </p:cNvSpPr>
          <p:nvPr>
            <p:ph type="subTitle" idx="4"/>
          </p:nvPr>
        </p:nvSpPr>
        <p:spPr>
          <a:xfrm>
            <a:off x="6043506" y="3399143"/>
            <a:ext cx="22860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 smtClean="0"/>
              <a:t>SWIFT</a:t>
            </a:r>
            <a:endParaRPr dirty="0"/>
          </a:p>
        </p:txBody>
      </p:sp>
      <p:sp>
        <p:nvSpPr>
          <p:cNvPr id="506" name="Google Shape;506;p31"/>
          <p:cNvSpPr txBox="1">
            <a:spLocks noGrp="1"/>
          </p:cNvSpPr>
          <p:nvPr>
            <p:ph type="title" idx="13"/>
          </p:nvPr>
        </p:nvSpPr>
        <p:spPr>
          <a:xfrm>
            <a:off x="4854897" y="3399143"/>
            <a:ext cx="11886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507" name="Google Shape;507;p31"/>
          <p:cNvSpPr txBox="1">
            <a:spLocks noGrp="1"/>
          </p:cNvSpPr>
          <p:nvPr>
            <p:ph type="subTitle" idx="14"/>
          </p:nvPr>
        </p:nvSpPr>
        <p:spPr>
          <a:xfrm>
            <a:off x="6043506" y="3856343"/>
            <a:ext cx="2286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smtClean="0"/>
              <a:t>IOS SDK</a:t>
            </a:r>
            <a:endParaRPr lang="en-US" dirty="0"/>
          </a:p>
        </p:txBody>
      </p:sp>
      <p:sp>
        <p:nvSpPr>
          <p:cNvPr id="508" name="Google Shape;508;p31"/>
          <p:cNvSpPr/>
          <p:nvPr/>
        </p:nvSpPr>
        <p:spPr>
          <a:xfrm>
            <a:off x="7971738" y="1225982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1"/>
          <p:cNvSpPr/>
          <p:nvPr/>
        </p:nvSpPr>
        <p:spPr>
          <a:xfrm>
            <a:off x="7739398" y="1077330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1"/>
          <p:cNvSpPr/>
          <p:nvPr/>
        </p:nvSpPr>
        <p:spPr>
          <a:xfrm>
            <a:off x="715100" y="912725"/>
            <a:ext cx="457208" cy="164598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783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44"/>
          <p:cNvSpPr txBox="1">
            <a:spLocks noGrp="1"/>
          </p:cNvSpPr>
          <p:nvPr>
            <p:ph type="title"/>
          </p:nvPr>
        </p:nvSpPr>
        <p:spPr>
          <a:xfrm>
            <a:off x="713232" y="731520"/>
            <a:ext cx="77175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Meet the team</a:t>
            </a:r>
            <a:endParaRPr dirty="0"/>
          </a:p>
        </p:txBody>
      </p:sp>
      <p:grpSp>
        <p:nvGrpSpPr>
          <p:cNvPr id="942" name="Google Shape;942;p44"/>
          <p:cNvGrpSpPr/>
          <p:nvPr/>
        </p:nvGrpSpPr>
        <p:grpSpPr>
          <a:xfrm>
            <a:off x="4754842" y="1601102"/>
            <a:ext cx="3763405" cy="2916165"/>
            <a:chOff x="4754842" y="1601102"/>
            <a:chExt cx="3763405" cy="2916165"/>
          </a:xfrm>
        </p:grpSpPr>
        <p:sp>
          <p:nvSpPr>
            <p:cNvPr id="943" name="Google Shape;943;p44"/>
            <p:cNvSpPr/>
            <p:nvPr/>
          </p:nvSpPr>
          <p:spPr>
            <a:xfrm>
              <a:off x="4844447" y="1692467"/>
              <a:ext cx="3673800" cy="28248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4" name="Google Shape;944;p44"/>
            <p:cNvGrpSpPr/>
            <p:nvPr/>
          </p:nvGrpSpPr>
          <p:grpSpPr>
            <a:xfrm>
              <a:off x="4754842" y="1601102"/>
              <a:ext cx="3674345" cy="2824800"/>
              <a:chOff x="715067" y="1600275"/>
              <a:chExt cx="3674345" cy="2824800"/>
            </a:xfrm>
          </p:grpSpPr>
          <p:grpSp>
            <p:nvGrpSpPr>
              <p:cNvPr id="945" name="Google Shape;945;p44"/>
              <p:cNvGrpSpPr/>
              <p:nvPr/>
            </p:nvGrpSpPr>
            <p:grpSpPr>
              <a:xfrm>
                <a:off x="715067" y="1600275"/>
                <a:ext cx="3674345" cy="2824800"/>
                <a:chOff x="715100" y="1600339"/>
                <a:chExt cx="3674713" cy="2824800"/>
              </a:xfrm>
            </p:grpSpPr>
            <p:sp>
              <p:nvSpPr>
                <p:cNvPr id="946" name="Google Shape;946;p44"/>
                <p:cNvSpPr/>
                <p:nvPr/>
              </p:nvSpPr>
              <p:spPr>
                <a:xfrm>
                  <a:off x="715100" y="1600339"/>
                  <a:ext cx="3674100" cy="28248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47" name="Google Shape;947;p44"/>
                <p:cNvCxnSpPr/>
                <p:nvPr/>
              </p:nvCxnSpPr>
              <p:spPr>
                <a:xfrm>
                  <a:off x="715413" y="1966095"/>
                  <a:ext cx="367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48" name="Google Shape;948;p44"/>
              <p:cNvGrpSpPr/>
              <p:nvPr/>
            </p:nvGrpSpPr>
            <p:grpSpPr>
              <a:xfrm>
                <a:off x="3452549" y="1691675"/>
                <a:ext cx="845101" cy="183000"/>
                <a:chOff x="1605849" y="363963"/>
                <a:chExt cx="845101" cy="183000"/>
              </a:xfrm>
            </p:grpSpPr>
            <p:sp>
              <p:nvSpPr>
                <p:cNvPr id="949" name="Google Shape;949;p44"/>
                <p:cNvSpPr/>
                <p:nvPr/>
              </p:nvSpPr>
              <p:spPr>
                <a:xfrm>
                  <a:off x="1951450" y="367563"/>
                  <a:ext cx="179400" cy="179400"/>
                </a:xfrm>
                <a:prstGeom prst="rect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50" name="Google Shape;950;p44"/>
                <p:cNvGrpSpPr/>
                <p:nvPr/>
              </p:nvGrpSpPr>
              <p:grpSpPr>
                <a:xfrm>
                  <a:off x="2267950" y="363963"/>
                  <a:ext cx="183000" cy="183000"/>
                  <a:chOff x="8225400" y="367488"/>
                  <a:chExt cx="183000" cy="183000"/>
                </a:xfrm>
              </p:grpSpPr>
              <p:cxnSp>
                <p:nvCxnSpPr>
                  <p:cNvPr id="951" name="Google Shape;951;p44"/>
                  <p:cNvCxnSpPr/>
                  <p:nvPr/>
                </p:nvCxnSpPr>
                <p:spPr>
                  <a:xfrm>
                    <a:off x="8225400" y="367488"/>
                    <a:ext cx="183000" cy="1830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52" name="Google Shape;952;p44"/>
                  <p:cNvCxnSpPr/>
                  <p:nvPr/>
                </p:nvCxnSpPr>
                <p:spPr>
                  <a:xfrm rot="5400000">
                    <a:off x="8225400" y="367488"/>
                    <a:ext cx="183000" cy="1830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cxnSp>
              <p:nvCxnSpPr>
                <p:cNvPr id="953" name="Google Shape;953;p44"/>
                <p:cNvCxnSpPr/>
                <p:nvPr/>
              </p:nvCxnSpPr>
              <p:spPr>
                <a:xfrm>
                  <a:off x="1605849" y="546963"/>
                  <a:ext cx="2085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pSp>
        <p:nvGrpSpPr>
          <p:cNvPr id="954" name="Google Shape;954;p44"/>
          <p:cNvGrpSpPr/>
          <p:nvPr/>
        </p:nvGrpSpPr>
        <p:grpSpPr>
          <a:xfrm>
            <a:off x="715067" y="1600275"/>
            <a:ext cx="3763405" cy="2916165"/>
            <a:chOff x="715067" y="1600275"/>
            <a:chExt cx="3763405" cy="2916165"/>
          </a:xfrm>
        </p:grpSpPr>
        <p:sp>
          <p:nvSpPr>
            <p:cNvPr id="955" name="Google Shape;955;p44"/>
            <p:cNvSpPr/>
            <p:nvPr/>
          </p:nvSpPr>
          <p:spPr>
            <a:xfrm>
              <a:off x="804672" y="1691640"/>
              <a:ext cx="3673800" cy="28248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6" name="Google Shape;956;p44"/>
            <p:cNvGrpSpPr/>
            <p:nvPr/>
          </p:nvGrpSpPr>
          <p:grpSpPr>
            <a:xfrm>
              <a:off x="715067" y="1600275"/>
              <a:ext cx="3674345" cy="2824800"/>
              <a:chOff x="715067" y="1600275"/>
              <a:chExt cx="3674345" cy="2824800"/>
            </a:xfrm>
          </p:grpSpPr>
          <p:grpSp>
            <p:nvGrpSpPr>
              <p:cNvPr id="957" name="Google Shape;957;p44"/>
              <p:cNvGrpSpPr/>
              <p:nvPr/>
            </p:nvGrpSpPr>
            <p:grpSpPr>
              <a:xfrm>
                <a:off x="715067" y="1600275"/>
                <a:ext cx="3674345" cy="2824800"/>
                <a:chOff x="715100" y="1600339"/>
                <a:chExt cx="3674713" cy="2824800"/>
              </a:xfrm>
            </p:grpSpPr>
            <p:sp>
              <p:nvSpPr>
                <p:cNvPr id="958" name="Google Shape;958;p44"/>
                <p:cNvSpPr/>
                <p:nvPr/>
              </p:nvSpPr>
              <p:spPr>
                <a:xfrm>
                  <a:off x="715100" y="1600339"/>
                  <a:ext cx="3674100" cy="28248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59" name="Google Shape;959;p44"/>
                <p:cNvCxnSpPr/>
                <p:nvPr/>
              </p:nvCxnSpPr>
              <p:spPr>
                <a:xfrm>
                  <a:off x="715413" y="1966095"/>
                  <a:ext cx="367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60" name="Google Shape;960;p44"/>
              <p:cNvGrpSpPr/>
              <p:nvPr/>
            </p:nvGrpSpPr>
            <p:grpSpPr>
              <a:xfrm>
                <a:off x="3452549" y="1691675"/>
                <a:ext cx="845101" cy="183000"/>
                <a:chOff x="1605849" y="363963"/>
                <a:chExt cx="845101" cy="183000"/>
              </a:xfrm>
            </p:grpSpPr>
            <p:sp>
              <p:nvSpPr>
                <p:cNvPr id="961" name="Google Shape;961;p44"/>
                <p:cNvSpPr/>
                <p:nvPr/>
              </p:nvSpPr>
              <p:spPr>
                <a:xfrm>
                  <a:off x="1951450" y="367563"/>
                  <a:ext cx="179400" cy="179400"/>
                </a:xfrm>
                <a:prstGeom prst="rect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62" name="Google Shape;962;p44"/>
                <p:cNvGrpSpPr/>
                <p:nvPr/>
              </p:nvGrpSpPr>
              <p:grpSpPr>
                <a:xfrm>
                  <a:off x="2267950" y="363963"/>
                  <a:ext cx="183000" cy="183000"/>
                  <a:chOff x="8225400" y="367488"/>
                  <a:chExt cx="183000" cy="183000"/>
                </a:xfrm>
              </p:grpSpPr>
              <p:cxnSp>
                <p:nvCxnSpPr>
                  <p:cNvPr id="963" name="Google Shape;963;p44"/>
                  <p:cNvCxnSpPr/>
                  <p:nvPr/>
                </p:nvCxnSpPr>
                <p:spPr>
                  <a:xfrm>
                    <a:off x="8225400" y="367488"/>
                    <a:ext cx="183000" cy="1830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64" name="Google Shape;964;p44"/>
                  <p:cNvCxnSpPr/>
                  <p:nvPr/>
                </p:nvCxnSpPr>
                <p:spPr>
                  <a:xfrm rot="5400000">
                    <a:off x="8225400" y="367488"/>
                    <a:ext cx="183000" cy="1830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cxnSp>
              <p:nvCxnSpPr>
                <p:cNvPr id="965" name="Google Shape;965;p44"/>
                <p:cNvCxnSpPr/>
                <p:nvPr/>
              </p:nvCxnSpPr>
              <p:spPr>
                <a:xfrm>
                  <a:off x="1605849" y="546963"/>
                  <a:ext cx="2085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968" name="Google Shape;968;p44"/>
          <p:cNvSpPr txBox="1">
            <a:spLocks noGrp="1"/>
          </p:cNvSpPr>
          <p:nvPr>
            <p:ph type="subTitle" idx="3"/>
          </p:nvPr>
        </p:nvSpPr>
        <p:spPr>
          <a:xfrm>
            <a:off x="2639725" y="2892425"/>
            <a:ext cx="15663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Frontend </a:t>
            </a:r>
            <a:r>
              <a:rPr lang="ru-RU" dirty="0" smtClean="0"/>
              <a:t>разработчик</a:t>
            </a:r>
            <a:endParaRPr dirty="0"/>
          </a:p>
        </p:txBody>
      </p:sp>
      <p:sp>
        <p:nvSpPr>
          <p:cNvPr id="969" name="Google Shape;969;p44"/>
          <p:cNvSpPr txBox="1">
            <a:spLocks noGrp="1"/>
          </p:cNvSpPr>
          <p:nvPr>
            <p:ph type="subTitle" idx="1"/>
          </p:nvPr>
        </p:nvSpPr>
        <p:spPr>
          <a:xfrm>
            <a:off x="2639725" y="2147800"/>
            <a:ext cx="1566300" cy="8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Генрих Роберт</a:t>
            </a:r>
            <a:endParaRPr dirty="0"/>
          </a:p>
        </p:txBody>
      </p:sp>
      <p:sp>
        <p:nvSpPr>
          <p:cNvPr id="970" name="Google Shape;970;p44"/>
          <p:cNvSpPr txBox="1">
            <a:spLocks noGrp="1"/>
          </p:cNvSpPr>
          <p:nvPr>
            <p:ph type="subTitle" idx="2"/>
          </p:nvPr>
        </p:nvSpPr>
        <p:spPr>
          <a:xfrm>
            <a:off x="6504139" y="2039799"/>
            <a:ext cx="2271212" cy="8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 err="1" smtClean="0"/>
              <a:t>Прощалыкин</a:t>
            </a:r>
            <a:r>
              <a:rPr lang="ru-RU" sz="2000" dirty="0" smtClean="0"/>
              <a:t> Николай</a:t>
            </a:r>
            <a:endParaRPr sz="2000" dirty="0"/>
          </a:p>
        </p:txBody>
      </p:sp>
      <p:sp>
        <p:nvSpPr>
          <p:cNvPr id="971" name="Google Shape;971;p44"/>
          <p:cNvSpPr txBox="1">
            <a:spLocks noGrp="1"/>
          </p:cNvSpPr>
          <p:nvPr>
            <p:ph type="subTitle" idx="4"/>
          </p:nvPr>
        </p:nvSpPr>
        <p:spPr>
          <a:xfrm>
            <a:off x="6590825" y="2900403"/>
            <a:ext cx="15636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IOS - </a:t>
            </a:r>
            <a:r>
              <a:rPr lang="ru-RU" dirty="0" smtClean="0"/>
              <a:t>разработчик</a:t>
            </a:r>
            <a:endParaRPr dirty="0"/>
          </a:p>
        </p:txBody>
      </p:sp>
      <p:sp>
        <p:nvSpPr>
          <p:cNvPr id="972" name="Google Shape;972;p44"/>
          <p:cNvSpPr txBox="1"/>
          <p:nvPr/>
        </p:nvSpPr>
        <p:spPr>
          <a:xfrm>
            <a:off x="3017388" y="3885067"/>
            <a:ext cx="1188600" cy="365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Meet</a:t>
            </a:r>
            <a:endParaRPr b="1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973" name="Google Shape;973;p44"/>
          <p:cNvGrpSpPr/>
          <p:nvPr/>
        </p:nvGrpSpPr>
        <p:grpSpPr>
          <a:xfrm>
            <a:off x="7057653" y="3885067"/>
            <a:ext cx="1439836" cy="613750"/>
            <a:chOff x="1921813" y="3795717"/>
            <a:chExt cx="1439836" cy="613750"/>
          </a:xfrm>
        </p:grpSpPr>
        <p:sp>
          <p:nvSpPr>
            <p:cNvPr id="974" name="Google Shape;974;p44"/>
            <p:cNvSpPr txBox="1"/>
            <p:nvPr/>
          </p:nvSpPr>
          <p:spPr>
            <a:xfrm>
              <a:off x="1921813" y="3795717"/>
              <a:ext cx="1188600" cy="3657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Meet</a:t>
              </a:r>
              <a:endParaRPr b="1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975" name="Google Shape;975;p44"/>
            <p:cNvSpPr/>
            <p:nvPr/>
          </p:nvSpPr>
          <p:spPr>
            <a:xfrm rot="-2700000">
              <a:off x="2920191" y="3968009"/>
              <a:ext cx="365716" cy="365716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6" name="Google Shape;976;p44"/>
          <p:cNvSpPr/>
          <p:nvPr/>
        </p:nvSpPr>
        <p:spPr>
          <a:xfrm>
            <a:off x="7971700" y="1081625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44"/>
          <p:cNvSpPr/>
          <p:nvPr/>
        </p:nvSpPr>
        <p:spPr>
          <a:xfrm>
            <a:off x="7739360" y="932973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4"/>
          <p:cNvSpPr/>
          <p:nvPr/>
        </p:nvSpPr>
        <p:spPr>
          <a:xfrm>
            <a:off x="715160" y="1024125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 descr="https://sun9-80.userapi.com/impg/ZJD6ikYjXD57FNBJgoIvJJGwN-kegV_B5BIK1w/3EvMMn6PeNU.jpg?size=1620x2160&amp;quality=95&amp;sign=453aac6a8c802b119b7d2a92e2c6d36f&amp;type=albu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0" t="21602" r="24116" b="2474"/>
          <a:stretch/>
        </p:blipFill>
        <p:spPr bwMode="auto">
          <a:xfrm>
            <a:off x="5114340" y="2127886"/>
            <a:ext cx="1206592" cy="160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.ytimg.com/vi/Ve6MvAis0YA/maxres2.jpg?sqp=-oaymwEoCIAKENAF8quKqQMcGADwAQH4AbYIgAK4CIoCDAgAEAEYfyAmKBMwDw==&amp;rs=AOn4CLDgk6ss2TxpH23u_8LFtZtZb9y5Ow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0" r="22110"/>
          <a:stretch/>
        </p:blipFill>
        <p:spPr bwMode="auto">
          <a:xfrm>
            <a:off x="906023" y="2111014"/>
            <a:ext cx="1632352" cy="163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45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44"/>
          <p:cNvSpPr txBox="1">
            <a:spLocks noGrp="1"/>
          </p:cNvSpPr>
          <p:nvPr>
            <p:ph type="title"/>
          </p:nvPr>
        </p:nvSpPr>
        <p:spPr>
          <a:xfrm>
            <a:off x="713232" y="731520"/>
            <a:ext cx="77175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Meet the team</a:t>
            </a:r>
            <a:endParaRPr dirty="0"/>
          </a:p>
        </p:txBody>
      </p:sp>
      <p:grpSp>
        <p:nvGrpSpPr>
          <p:cNvPr id="942" name="Google Shape;942;p44"/>
          <p:cNvGrpSpPr/>
          <p:nvPr/>
        </p:nvGrpSpPr>
        <p:grpSpPr>
          <a:xfrm>
            <a:off x="4754842" y="1601102"/>
            <a:ext cx="3763405" cy="2916165"/>
            <a:chOff x="4754842" y="1601102"/>
            <a:chExt cx="3763405" cy="2916165"/>
          </a:xfrm>
        </p:grpSpPr>
        <p:sp>
          <p:nvSpPr>
            <p:cNvPr id="943" name="Google Shape;943;p44"/>
            <p:cNvSpPr/>
            <p:nvPr/>
          </p:nvSpPr>
          <p:spPr>
            <a:xfrm>
              <a:off x="4844447" y="1692467"/>
              <a:ext cx="3673800" cy="28248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4" name="Google Shape;944;p44"/>
            <p:cNvGrpSpPr/>
            <p:nvPr/>
          </p:nvGrpSpPr>
          <p:grpSpPr>
            <a:xfrm>
              <a:off x="4754842" y="1601102"/>
              <a:ext cx="3674345" cy="2824800"/>
              <a:chOff x="715067" y="1600275"/>
              <a:chExt cx="3674345" cy="2824800"/>
            </a:xfrm>
          </p:grpSpPr>
          <p:grpSp>
            <p:nvGrpSpPr>
              <p:cNvPr id="945" name="Google Shape;945;p44"/>
              <p:cNvGrpSpPr/>
              <p:nvPr/>
            </p:nvGrpSpPr>
            <p:grpSpPr>
              <a:xfrm>
                <a:off x="715067" y="1600275"/>
                <a:ext cx="3674345" cy="2824800"/>
                <a:chOff x="715100" y="1600339"/>
                <a:chExt cx="3674713" cy="2824800"/>
              </a:xfrm>
            </p:grpSpPr>
            <p:sp>
              <p:nvSpPr>
                <p:cNvPr id="946" name="Google Shape;946;p44"/>
                <p:cNvSpPr/>
                <p:nvPr/>
              </p:nvSpPr>
              <p:spPr>
                <a:xfrm>
                  <a:off x="715100" y="1600339"/>
                  <a:ext cx="3674100" cy="28248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47" name="Google Shape;947;p44"/>
                <p:cNvCxnSpPr/>
                <p:nvPr/>
              </p:nvCxnSpPr>
              <p:spPr>
                <a:xfrm>
                  <a:off x="715413" y="1966095"/>
                  <a:ext cx="367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48" name="Google Shape;948;p44"/>
              <p:cNvGrpSpPr/>
              <p:nvPr/>
            </p:nvGrpSpPr>
            <p:grpSpPr>
              <a:xfrm>
                <a:off x="3452549" y="1691675"/>
                <a:ext cx="845101" cy="183000"/>
                <a:chOff x="1605849" y="363963"/>
                <a:chExt cx="845101" cy="183000"/>
              </a:xfrm>
            </p:grpSpPr>
            <p:sp>
              <p:nvSpPr>
                <p:cNvPr id="949" name="Google Shape;949;p44"/>
                <p:cNvSpPr/>
                <p:nvPr/>
              </p:nvSpPr>
              <p:spPr>
                <a:xfrm>
                  <a:off x="1951450" y="367563"/>
                  <a:ext cx="179400" cy="179400"/>
                </a:xfrm>
                <a:prstGeom prst="rect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50" name="Google Shape;950;p44"/>
                <p:cNvGrpSpPr/>
                <p:nvPr/>
              </p:nvGrpSpPr>
              <p:grpSpPr>
                <a:xfrm>
                  <a:off x="2267950" y="363963"/>
                  <a:ext cx="183000" cy="183000"/>
                  <a:chOff x="8225400" y="367488"/>
                  <a:chExt cx="183000" cy="183000"/>
                </a:xfrm>
              </p:grpSpPr>
              <p:cxnSp>
                <p:nvCxnSpPr>
                  <p:cNvPr id="951" name="Google Shape;951;p44"/>
                  <p:cNvCxnSpPr/>
                  <p:nvPr/>
                </p:nvCxnSpPr>
                <p:spPr>
                  <a:xfrm>
                    <a:off x="8225400" y="367488"/>
                    <a:ext cx="183000" cy="1830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52" name="Google Shape;952;p44"/>
                  <p:cNvCxnSpPr/>
                  <p:nvPr/>
                </p:nvCxnSpPr>
                <p:spPr>
                  <a:xfrm rot="5400000">
                    <a:off x="8225400" y="367488"/>
                    <a:ext cx="183000" cy="1830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cxnSp>
              <p:nvCxnSpPr>
                <p:cNvPr id="953" name="Google Shape;953;p44"/>
                <p:cNvCxnSpPr/>
                <p:nvPr/>
              </p:nvCxnSpPr>
              <p:spPr>
                <a:xfrm>
                  <a:off x="1605849" y="546963"/>
                  <a:ext cx="2085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pSp>
        <p:nvGrpSpPr>
          <p:cNvPr id="954" name="Google Shape;954;p44"/>
          <p:cNvGrpSpPr/>
          <p:nvPr/>
        </p:nvGrpSpPr>
        <p:grpSpPr>
          <a:xfrm>
            <a:off x="715067" y="1600275"/>
            <a:ext cx="3763405" cy="2916165"/>
            <a:chOff x="715067" y="1600275"/>
            <a:chExt cx="3763405" cy="2916165"/>
          </a:xfrm>
        </p:grpSpPr>
        <p:sp>
          <p:nvSpPr>
            <p:cNvPr id="955" name="Google Shape;955;p44"/>
            <p:cNvSpPr/>
            <p:nvPr/>
          </p:nvSpPr>
          <p:spPr>
            <a:xfrm>
              <a:off x="804672" y="1691640"/>
              <a:ext cx="3673800" cy="28248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6" name="Google Shape;956;p44"/>
            <p:cNvGrpSpPr/>
            <p:nvPr/>
          </p:nvGrpSpPr>
          <p:grpSpPr>
            <a:xfrm>
              <a:off x="715067" y="1600275"/>
              <a:ext cx="3674345" cy="2824800"/>
              <a:chOff x="715067" y="1600275"/>
              <a:chExt cx="3674345" cy="2824800"/>
            </a:xfrm>
          </p:grpSpPr>
          <p:grpSp>
            <p:nvGrpSpPr>
              <p:cNvPr id="957" name="Google Shape;957;p44"/>
              <p:cNvGrpSpPr/>
              <p:nvPr/>
            </p:nvGrpSpPr>
            <p:grpSpPr>
              <a:xfrm>
                <a:off x="715067" y="1600275"/>
                <a:ext cx="3674345" cy="2824800"/>
                <a:chOff x="715100" y="1600339"/>
                <a:chExt cx="3674713" cy="2824800"/>
              </a:xfrm>
            </p:grpSpPr>
            <p:sp>
              <p:nvSpPr>
                <p:cNvPr id="958" name="Google Shape;958;p44"/>
                <p:cNvSpPr/>
                <p:nvPr/>
              </p:nvSpPr>
              <p:spPr>
                <a:xfrm>
                  <a:off x="715100" y="1600339"/>
                  <a:ext cx="3674100" cy="28248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59" name="Google Shape;959;p44"/>
                <p:cNvCxnSpPr/>
                <p:nvPr/>
              </p:nvCxnSpPr>
              <p:spPr>
                <a:xfrm>
                  <a:off x="715413" y="1966095"/>
                  <a:ext cx="367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60" name="Google Shape;960;p44"/>
              <p:cNvGrpSpPr/>
              <p:nvPr/>
            </p:nvGrpSpPr>
            <p:grpSpPr>
              <a:xfrm>
                <a:off x="3452549" y="1691675"/>
                <a:ext cx="845101" cy="183000"/>
                <a:chOff x="1605849" y="363963"/>
                <a:chExt cx="845101" cy="183000"/>
              </a:xfrm>
            </p:grpSpPr>
            <p:sp>
              <p:nvSpPr>
                <p:cNvPr id="961" name="Google Shape;961;p44"/>
                <p:cNvSpPr/>
                <p:nvPr/>
              </p:nvSpPr>
              <p:spPr>
                <a:xfrm>
                  <a:off x="1951450" y="367563"/>
                  <a:ext cx="179400" cy="179400"/>
                </a:xfrm>
                <a:prstGeom prst="rect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62" name="Google Shape;962;p44"/>
                <p:cNvGrpSpPr/>
                <p:nvPr/>
              </p:nvGrpSpPr>
              <p:grpSpPr>
                <a:xfrm>
                  <a:off x="2267950" y="363963"/>
                  <a:ext cx="183000" cy="183000"/>
                  <a:chOff x="8225400" y="367488"/>
                  <a:chExt cx="183000" cy="183000"/>
                </a:xfrm>
              </p:grpSpPr>
              <p:cxnSp>
                <p:nvCxnSpPr>
                  <p:cNvPr id="963" name="Google Shape;963;p44"/>
                  <p:cNvCxnSpPr/>
                  <p:nvPr/>
                </p:nvCxnSpPr>
                <p:spPr>
                  <a:xfrm>
                    <a:off x="8225400" y="367488"/>
                    <a:ext cx="183000" cy="1830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64" name="Google Shape;964;p44"/>
                  <p:cNvCxnSpPr/>
                  <p:nvPr/>
                </p:nvCxnSpPr>
                <p:spPr>
                  <a:xfrm rot="5400000">
                    <a:off x="8225400" y="367488"/>
                    <a:ext cx="183000" cy="1830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cxnSp>
              <p:nvCxnSpPr>
                <p:cNvPr id="965" name="Google Shape;965;p44"/>
                <p:cNvCxnSpPr/>
                <p:nvPr/>
              </p:nvCxnSpPr>
              <p:spPr>
                <a:xfrm>
                  <a:off x="1605849" y="546963"/>
                  <a:ext cx="2085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968" name="Google Shape;968;p44"/>
          <p:cNvSpPr txBox="1">
            <a:spLocks noGrp="1"/>
          </p:cNvSpPr>
          <p:nvPr>
            <p:ph type="subTitle" idx="3"/>
          </p:nvPr>
        </p:nvSpPr>
        <p:spPr>
          <a:xfrm>
            <a:off x="2639725" y="2892425"/>
            <a:ext cx="15663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Back-End </a:t>
            </a:r>
            <a:r>
              <a:rPr lang="ru-RU" dirty="0" smtClean="0"/>
              <a:t>разработчик</a:t>
            </a:r>
            <a:endParaRPr dirty="0"/>
          </a:p>
        </p:txBody>
      </p:sp>
      <p:sp>
        <p:nvSpPr>
          <p:cNvPr id="969" name="Google Shape;969;p44"/>
          <p:cNvSpPr txBox="1">
            <a:spLocks noGrp="1"/>
          </p:cNvSpPr>
          <p:nvPr>
            <p:ph type="subTitle" idx="1"/>
          </p:nvPr>
        </p:nvSpPr>
        <p:spPr>
          <a:xfrm>
            <a:off x="2639725" y="2147800"/>
            <a:ext cx="1566300" cy="8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Штанько Никита</a:t>
            </a:r>
            <a:endParaRPr dirty="0"/>
          </a:p>
        </p:txBody>
      </p:sp>
      <p:sp>
        <p:nvSpPr>
          <p:cNvPr id="970" name="Google Shape;970;p44"/>
          <p:cNvSpPr txBox="1">
            <a:spLocks noGrp="1"/>
          </p:cNvSpPr>
          <p:nvPr>
            <p:ph type="subTitle" idx="2"/>
          </p:nvPr>
        </p:nvSpPr>
        <p:spPr>
          <a:xfrm>
            <a:off x="6682288" y="2147800"/>
            <a:ext cx="1652892" cy="8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Яковлев Дмитрий</a:t>
            </a:r>
            <a:endParaRPr dirty="0"/>
          </a:p>
        </p:txBody>
      </p:sp>
      <p:sp>
        <p:nvSpPr>
          <p:cNvPr id="971" name="Google Shape;971;p44"/>
          <p:cNvSpPr txBox="1">
            <a:spLocks noGrp="1"/>
          </p:cNvSpPr>
          <p:nvPr>
            <p:ph type="subTitle" idx="4"/>
          </p:nvPr>
        </p:nvSpPr>
        <p:spPr>
          <a:xfrm>
            <a:off x="6682288" y="2892425"/>
            <a:ext cx="15636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Dev Ops, Team Lead</a:t>
            </a:r>
            <a:endParaRPr dirty="0"/>
          </a:p>
        </p:txBody>
      </p:sp>
      <p:sp>
        <p:nvSpPr>
          <p:cNvPr id="972" name="Google Shape;972;p44"/>
          <p:cNvSpPr txBox="1"/>
          <p:nvPr/>
        </p:nvSpPr>
        <p:spPr>
          <a:xfrm>
            <a:off x="3017388" y="3885067"/>
            <a:ext cx="1188600" cy="365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Meet</a:t>
            </a:r>
            <a:endParaRPr b="1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973" name="Google Shape;973;p44"/>
          <p:cNvGrpSpPr/>
          <p:nvPr/>
        </p:nvGrpSpPr>
        <p:grpSpPr>
          <a:xfrm>
            <a:off x="7057653" y="3885067"/>
            <a:ext cx="1439836" cy="613750"/>
            <a:chOff x="1921813" y="3795717"/>
            <a:chExt cx="1439836" cy="613750"/>
          </a:xfrm>
        </p:grpSpPr>
        <p:sp>
          <p:nvSpPr>
            <p:cNvPr id="974" name="Google Shape;974;p44"/>
            <p:cNvSpPr txBox="1"/>
            <p:nvPr/>
          </p:nvSpPr>
          <p:spPr>
            <a:xfrm>
              <a:off x="1921813" y="3795717"/>
              <a:ext cx="1188600" cy="3657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Meet</a:t>
              </a:r>
              <a:endParaRPr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975" name="Google Shape;975;p44"/>
            <p:cNvSpPr/>
            <p:nvPr/>
          </p:nvSpPr>
          <p:spPr>
            <a:xfrm rot="-2700000">
              <a:off x="2920191" y="3968009"/>
              <a:ext cx="365716" cy="365716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6" name="Google Shape;976;p44"/>
          <p:cNvSpPr/>
          <p:nvPr/>
        </p:nvSpPr>
        <p:spPr>
          <a:xfrm>
            <a:off x="7971700" y="1081625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44"/>
          <p:cNvSpPr/>
          <p:nvPr/>
        </p:nvSpPr>
        <p:spPr>
          <a:xfrm>
            <a:off x="7739360" y="932973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4"/>
          <p:cNvSpPr/>
          <p:nvPr/>
        </p:nvSpPr>
        <p:spPr>
          <a:xfrm>
            <a:off x="715160" y="1024125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https://sun9-72.userapi.com/impg/B3heEcdy6u8b_ulCmYWrX0S1te4Vl5wjgkTaug/I9K3xEDMVyU.jpg?size=1240x2160&amp;quality=95&amp;sign=2446b90f2fdd76fde6e01ae3618f01ac&amp;type=albu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5" t="45238" r="10553" b="7521"/>
          <a:stretch/>
        </p:blipFill>
        <p:spPr bwMode="auto">
          <a:xfrm>
            <a:off x="5043701" y="2176957"/>
            <a:ext cx="1439334" cy="1692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483" y="2176957"/>
            <a:ext cx="1213098" cy="16714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52"/>
          <p:cNvSpPr txBox="1">
            <a:spLocks noGrp="1"/>
          </p:cNvSpPr>
          <p:nvPr>
            <p:ph type="ctrTitle"/>
          </p:nvPr>
        </p:nvSpPr>
        <p:spPr>
          <a:xfrm>
            <a:off x="2709211" y="1052369"/>
            <a:ext cx="5312220" cy="15680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 smtClean="0"/>
              <a:t>Спасибо за внимание!</a:t>
            </a:r>
            <a:r>
              <a:rPr lang="ru-RU" dirty="0" smtClean="0"/>
              <a:t/>
            </a:r>
            <a:br>
              <a:rPr lang="ru-RU" dirty="0" smtClean="0"/>
            </a:br>
            <a:endParaRPr lang="en" dirty="0"/>
          </a:p>
        </p:txBody>
      </p:sp>
      <p:sp>
        <p:nvSpPr>
          <p:cNvPr id="1237" name="Google Shape;1237;p52"/>
          <p:cNvSpPr txBox="1"/>
          <p:nvPr/>
        </p:nvSpPr>
        <p:spPr>
          <a:xfrm>
            <a:off x="2285991" y="4084112"/>
            <a:ext cx="4572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Please keep this slide for attribution</a:t>
            </a:r>
            <a:endParaRPr sz="10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1266" name="Google Shape;1266;p52"/>
          <p:cNvGrpSpPr/>
          <p:nvPr/>
        </p:nvGrpSpPr>
        <p:grpSpPr>
          <a:xfrm>
            <a:off x="1055415" y="1471953"/>
            <a:ext cx="1823279" cy="1051350"/>
            <a:chOff x="278384" y="1278048"/>
            <a:chExt cx="1823279" cy="1051350"/>
          </a:xfrm>
        </p:grpSpPr>
        <p:sp>
          <p:nvSpPr>
            <p:cNvPr id="1267" name="Google Shape;1267;p52"/>
            <p:cNvSpPr/>
            <p:nvPr/>
          </p:nvSpPr>
          <p:spPr>
            <a:xfrm>
              <a:off x="364363" y="1369398"/>
              <a:ext cx="1737300" cy="9600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8" name="Google Shape;1268;p52"/>
            <p:cNvGrpSpPr/>
            <p:nvPr/>
          </p:nvGrpSpPr>
          <p:grpSpPr>
            <a:xfrm>
              <a:off x="278384" y="1278048"/>
              <a:ext cx="1737300" cy="960000"/>
              <a:chOff x="7150671" y="2190661"/>
              <a:chExt cx="1737300" cy="960000"/>
            </a:xfrm>
          </p:grpSpPr>
          <p:sp>
            <p:nvSpPr>
              <p:cNvPr id="1269" name="Google Shape;1269;p52"/>
              <p:cNvSpPr/>
              <p:nvPr/>
            </p:nvSpPr>
            <p:spPr>
              <a:xfrm>
                <a:off x="7150671" y="2190661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70" name="Google Shape;1270;p52"/>
              <p:cNvCxnSpPr/>
              <p:nvPr/>
            </p:nvCxnSpPr>
            <p:spPr>
              <a:xfrm>
                <a:off x="7151600" y="2373361"/>
                <a:ext cx="17247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" name="Прямоугольник 1"/>
          <p:cNvSpPr/>
          <p:nvPr/>
        </p:nvSpPr>
        <p:spPr>
          <a:xfrm>
            <a:off x="2330131" y="3580349"/>
            <a:ext cx="4572000" cy="850901"/>
          </a:xfrm>
          <a:prstGeom prst="rect">
            <a:avLst/>
          </a:prstGeom>
          <a:solidFill>
            <a:srgbClr val="E1EF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AutoShape 2" descr="https://www.pinclipart.com/picdir/big/534-5340847_github-logos-download-github-svg-icon-clipart.png"/>
          <p:cNvSpPr>
            <a:spLocks noChangeAspect="1" noChangeArrowheads="1"/>
          </p:cNvSpPr>
          <p:nvPr/>
        </p:nvSpPr>
        <p:spPr bwMode="auto">
          <a:xfrm>
            <a:off x="1403964" y="169282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8" name="Picture 4" descr="https://upload.wikimedia.org/wikipedia/commons/thumb/9/95/Font_Awesome_5_brands_github.svg/116px-Font_Awesome_5_brands_github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545" y="1714488"/>
            <a:ext cx="606640" cy="62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04" y="2596241"/>
            <a:ext cx="1943102" cy="1943102"/>
          </a:xfrm>
          <a:prstGeom prst="rect">
            <a:avLst/>
          </a:prstGeom>
        </p:spPr>
      </p:pic>
      <p:grpSp>
        <p:nvGrpSpPr>
          <p:cNvPr id="1238" name="Google Shape;1238;p52"/>
          <p:cNvGrpSpPr/>
          <p:nvPr/>
        </p:nvGrpSpPr>
        <p:grpSpPr>
          <a:xfrm>
            <a:off x="3829093" y="3082938"/>
            <a:ext cx="1827475" cy="1051350"/>
            <a:chOff x="6161988" y="3104373"/>
            <a:chExt cx="1827475" cy="1051350"/>
          </a:xfrm>
        </p:grpSpPr>
        <p:grpSp>
          <p:nvGrpSpPr>
            <p:cNvPr id="1239" name="Google Shape;1239;p52"/>
            <p:cNvGrpSpPr/>
            <p:nvPr/>
          </p:nvGrpSpPr>
          <p:grpSpPr>
            <a:xfrm>
              <a:off x="6161988" y="3104373"/>
              <a:ext cx="1827475" cy="1051350"/>
              <a:chOff x="274188" y="1278048"/>
              <a:chExt cx="1827475" cy="1051350"/>
            </a:xfrm>
          </p:grpSpPr>
          <p:sp>
            <p:nvSpPr>
              <p:cNvPr id="1240" name="Google Shape;1240;p52"/>
              <p:cNvSpPr/>
              <p:nvPr/>
            </p:nvSpPr>
            <p:spPr>
              <a:xfrm>
                <a:off x="364363" y="1369398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41" name="Google Shape;1241;p52"/>
              <p:cNvGrpSpPr/>
              <p:nvPr/>
            </p:nvGrpSpPr>
            <p:grpSpPr>
              <a:xfrm>
                <a:off x="274188" y="1278048"/>
                <a:ext cx="1737300" cy="960000"/>
                <a:chOff x="7146475" y="2190661"/>
                <a:chExt cx="1737300" cy="960000"/>
              </a:xfrm>
            </p:grpSpPr>
            <p:sp>
              <p:nvSpPr>
                <p:cNvPr id="1242" name="Google Shape;1242;p52"/>
                <p:cNvSpPr/>
                <p:nvPr/>
              </p:nvSpPr>
              <p:spPr>
                <a:xfrm>
                  <a:off x="7146475" y="2190661"/>
                  <a:ext cx="1737300" cy="9600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243" name="Google Shape;1243;p52"/>
                <p:cNvCxnSpPr/>
                <p:nvPr/>
              </p:nvCxnSpPr>
              <p:spPr>
                <a:xfrm>
                  <a:off x="7151600" y="2373361"/>
                  <a:ext cx="17247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244" name="Google Shape;1244;p52"/>
            <p:cNvGrpSpPr/>
            <p:nvPr/>
          </p:nvGrpSpPr>
          <p:grpSpPr>
            <a:xfrm>
              <a:off x="6349239" y="3420925"/>
              <a:ext cx="1356472" cy="509050"/>
              <a:chOff x="6343699" y="3416675"/>
              <a:chExt cx="1356472" cy="509050"/>
            </a:xfrm>
          </p:grpSpPr>
          <p:sp>
            <p:nvSpPr>
              <p:cNvPr id="1245" name="Google Shape;1245;p52"/>
              <p:cNvSpPr/>
              <p:nvPr/>
            </p:nvSpPr>
            <p:spPr>
              <a:xfrm>
                <a:off x="6343699" y="3524445"/>
                <a:ext cx="776865" cy="54206"/>
              </a:xfrm>
              <a:custGeom>
                <a:avLst/>
                <a:gdLst/>
                <a:ahLst/>
                <a:cxnLst/>
                <a:rect l="l" t="t" r="r" b="b"/>
                <a:pathLst>
                  <a:path w="19319" h="1348" extrusionOk="0">
                    <a:moveTo>
                      <a:pt x="18435" y="1"/>
                    </a:moveTo>
                    <a:cubicBezTo>
                      <a:pt x="18412" y="1"/>
                      <a:pt x="18389" y="2"/>
                      <a:pt x="18366" y="3"/>
                    </a:cubicBezTo>
                    <a:lnTo>
                      <a:pt x="854" y="3"/>
                    </a:lnTo>
                    <a:cubicBezTo>
                      <a:pt x="0" y="52"/>
                      <a:pt x="0" y="1296"/>
                      <a:pt x="854" y="1345"/>
                    </a:cubicBezTo>
                    <a:lnTo>
                      <a:pt x="18366" y="1345"/>
                    </a:lnTo>
                    <a:cubicBezTo>
                      <a:pt x="18389" y="1347"/>
                      <a:pt x="18412" y="1347"/>
                      <a:pt x="18435" y="1347"/>
                    </a:cubicBezTo>
                    <a:cubicBezTo>
                      <a:pt x="19319" y="1347"/>
                      <a:pt x="19319" y="1"/>
                      <a:pt x="184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52"/>
              <p:cNvSpPr/>
              <p:nvPr/>
            </p:nvSpPr>
            <p:spPr>
              <a:xfrm>
                <a:off x="6343699" y="3651035"/>
                <a:ext cx="777147" cy="55131"/>
              </a:xfrm>
              <a:custGeom>
                <a:avLst/>
                <a:gdLst/>
                <a:ahLst/>
                <a:cxnLst/>
                <a:rect l="l" t="t" r="r" b="b"/>
                <a:pathLst>
                  <a:path w="19326" h="1371" extrusionOk="0">
                    <a:moveTo>
                      <a:pt x="18412" y="1"/>
                    </a:moveTo>
                    <a:cubicBezTo>
                      <a:pt x="18397" y="1"/>
                      <a:pt x="18382" y="1"/>
                      <a:pt x="18366" y="2"/>
                    </a:cubicBezTo>
                    <a:lnTo>
                      <a:pt x="854" y="2"/>
                    </a:lnTo>
                    <a:cubicBezTo>
                      <a:pt x="0" y="75"/>
                      <a:pt x="0" y="1319"/>
                      <a:pt x="854" y="1368"/>
                    </a:cubicBezTo>
                    <a:lnTo>
                      <a:pt x="18366" y="1368"/>
                    </a:lnTo>
                    <a:cubicBezTo>
                      <a:pt x="18389" y="1369"/>
                      <a:pt x="18412" y="1370"/>
                      <a:pt x="18434" y="1370"/>
                    </a:cubicBezTo>
                    <a:cubicBezTo>
                      <a:pt x="19326" y="1370"/>
                      <a:pt x="19319" y="1"/>
                      <a:pt x="18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52"/>
              <p:cNvSpPr/>
              <p:nvPr/>
            </p:nvSpPr>
            <p:spPr>
              <a:xfrm>
                <a:off x="6343699" y="3778469"/>
                <a:ext cx="776865" cy="55172"/>
              </a:xfrm>
              <a:custGeom>
                <a:avLst/>
                <a:gdLst/>
                <a:ahLst/>
                <a:cxnLst/>
                <a:rect l="l" t="t" r="r" b="b"/>
                <a:pathLst>
                  <a:path w="19319" h="1372" extrusionOk="0">
                    <a:moveTo>
                      <a:pt x="18433" y="1"/>
                    </a:moveTo>
                    <a:cubicBezTo>
                      <a:pt x="18411" y="1"/>
                      <a:pt x="18389" y="2"/>
                      <a:pt x="18366" y="3"/>
                    </a:cubicBezTo>
                    <a:lnTo>
                      <a:pt x="854" y="3"/>
                    </a:lnTo>
                    <a:cubicBezTo>
                      <a:pt x="0" y="52"/>
                      <a:pt x="0" y="1320"/>
                      <a:pt x="854" y="1369"/>
                    </a:cubicBezTo>
                    <a:lnTo>
                      <a:pt x="18366" y="1369"/>
                    </a:lnTo>
                    <a:cubicBezTo>
                      <a:pt x="18389" y="1371"/>
                      <a:pt x="18411" y="1372"/>
                      <a:pt x="18433" y="1372"/>
                    </a:cubicBezTo>
                    <a:cubicBezTo>
                      <a:pt x="19319" y="1372"/>
                      <a:pt x="19319" y="1"/>
                      <a:pt x="184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52"/>
              <p:cNvSpPr/>
              <p:nvPr/>
            </p:nvSpPr>
            <p:spPr>
              <a:xfrm>
                <a:off x="7286224" y="3416675"/>
                <a:ext cx="413947" cy="509050"/>
              </a:xfrm>
              <a:custGeom>
                <a:avLst/>
                <a:gdLst/>
                <a:ahLst/>
                <a:cxnLst/>
                <a:rect l="l" t="t" r="r" b="b"/>
                <a:pathLst>
                  <a:path w="10294" h="12659" extrusionOk="0">
                    <a:moveTo>
                      <a:pt x="1" y="1"/>
                    </a:moveTo>
                    <a:lnTo>
                      <a:pt x="1" y="12659"/>
                    </a:lnTo>
                    <a:lnTo>
                      <a:pt x="10293" y="12659"/>
                    </a:lnTo>
                    <a:lnTo>
                      <a:pt x="10293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85" name="Google Shape;1285;p52"/>
          <p:cNvGrpSpPr/>
          <p:nvPr/>
        </p:nvGrpSpPr>
        <p:grpSpPr>
          <a:xfrm>
            <a:off x="7161276" y="1837505"/>
            <a:ext cx="603495" cy="1371596"/>
            <a:chOff x="3724575" y="3497700"/>
            <a:chExt cx="603495" cy="1371596"/>
          </a:xfrm>
        </p:grpSpPr>
        <p:sp>
          <p:nvSpPr>
            <p:cNvPr id="1286" name="Google Shape;1286;p52"/>
            <p:cNvSpPr/>
            <p:nvPr/>
          </p:nvSpPr>
          <p:spPr>
            <a:xfrm>
              <a:off x="3724575" y="3497700"/>
              <a:ext cx="603495" cy="1371596"/>
            </a:xfrm>
            <a:custGeom>
              <a:avLst/>
              <a:gdLst/>
              <a:ahLst/>
              <a:cxnLst/>
              <a:rect l="l" t="t" r="r" b="b"/>
              <a:pathLst>
                <a:path w="7221" h="16415" extrusionOk="0">
                  <a:moveTo>
                    <a:pt x="5488" y="16414"/>
                  </a:moveTo>
                  <a:lnTo>
                    <a:pt x="1732" y="16414"/>
                  </a:lnTo>
                  <a:cubicBezTo>
                    <a:pt x="781" y="16414"/>
                    <a:pt x="1" y="15634"/>
                    <a:pt x="1" y="14683"/>
                  </a:cubicBezTo>
                  <a:lnTo>
                    <a:pt x="1" y="5537"/>
                  </a:lnTo>
                  <a:cubicBezTo>
                    <a:pt x="1" y="5073"/>
                    <a:pt x="196" y="4634"/>
                    <a:pt x="513" y="4317"/>
                  </a:cubicBezTo>
                  <a:cubicBezTo>
                    <a:pt x="757" y="4073"/>
                    <a:pt x="1050" y="3902"/>
                    <a:pt x="1367" y="3829"/>
                  </a:cubicBezTo>
                  <a:lnTo>
                    <a:pt x="1367" y="781"/>
                  </a:lnTo>
                  <a:cubicBezTo>
                    <a:pt x="1367" y="585"/>
                    <a:pt x="1440" y="366"/>
                    <a:pt x="1610" y="220"/>
                  </a:cubicBezTo>
                  <a:cubicBezTo>
                    <a:pt x="1757" y="73"/>
                    <a:pt x="1952" y="0"/>
                    <a:pt x="2147" y="0"/>
                  </a:cubicBezTo>
                  <a:lnTo>
                    <a:pt x="5074" y="0"/>
                  </a:lnTo>
                  <a:cubicBezTo>
                    <a:pt x="5513" y="0"/>
                    <a:pt x="5854" y="342"/>
                    <a:pt x="5854" y="781"/>
                  </a:cubicBezTo>
                  <a:lnTo>
                    <a:pt x="5854" y="3829"/>
                  </a:lnTo>
                  <a:cubicBezTo>
                    <a:pt x="6659" y="4024"/>
                    <a:pt x="7220" y="4732"/>
                    <a:pt x="7220" y="5537"/>
                  </a:cubicBezTo>
                  <a:lnTo>
                    <a:pt x="7220" y="14683"/>
                  </a:lnTo>
                  <a:cubicBezTo>
                    <a:pt x="7220" y="15634"/>
                    <a:pt x="6440" y="16414"/>
                    <a:pt x="5488" y="164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52"/>
            <p:cNvSpPr/>
            <p:nvPr/>
          </p:nvSpPr>
          <p:spPr>
            <a:xfrm>
              <a:off x="3757170" y="3848221"/>
              <a:ext cx="538223" cy="988485"/>
            </a:xfrm>
            <a:custGeom>
              <a:avLst/>
              <a:gdLst/>
              <a:ahLst/>
              <a:cxnLst/>
              <a:rect l="l" t="t" r="r" b="b"/>
              <a:pathLst>
                <a:path w="6440" h="11830" extrusionOk="0">
                  <a:moveTo>
                    <a:pt x="5098" y="0"/>
                  </a:moveTo>
                  <a:lnTo>
                    <a:pt x="1342" y="0"/>
                  </a:lnTo>
                  <a:cubicBezTo>
                    <a:pt x="611" y="0"/>
                    <a:pt x="1" y="610"/>
                    <a:pt x="1" y="1342"/>
                  </a:cubicBezTo>
                  <a:lnTo>
                    <a:pt x="1" y="10488"/>
                  </a:lnTo>
                  <a:cubicBezTo>
                    <a:pt x="1" y="11219"/>
                    <a:pt x="611" y="11829"/>
                    <a:pt x="1342" y="11829"/>
                  </a:cubicBezTo>
                  <a:lnTo>
                    <a:pt x="5098" y="11829"/>
                  </a:lnTo>
                  <a:cubicBezTo>
                    <a:pt x="5830" y="11829"/>
                    <a:pt x="6440" y="11219"/>
                    <a:pt x="6440" y="10488"/>
                  </a:cubicBezTo>
                  <a:lnTo>
                    <a:pt x="6440" y="1342"/>
                  </a:lnTo>
                  <a:cubicBezTo>
                    <a:pt x="6440" y="610"/>
                    <a:pt x="5830" y="0"/>
                    <a:pt x="50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52"/>
            <p:cNvSpPr/>
            <p:nvPr/>
          </p:nvSpPr>
          <p:spPr>
            <a:xfrm>
              <a:off x="3816342" y="4047922"/>
              <a:ext cx="38779" cy="654255"/>
            </a:xfrm>
            <a:custGeom>
              <a:avLst/>
              <a:gdLst/>
              <a:ahLst/>
              <a:cxnLst/>
              <a:rect l="l" t="t" r="r" b="b"/>
              <a:pathLst>
                <a:path w="464" h="7830" extrusionOk="0">
                  <a:moveTo>
                    <a:pt x="439" y="7610"/>
                  </a:moveTo>
                  <a:cubicBezTo>
                    <a:pt x="464" y="7829"/>
                    <a:pt x="0" y="7829"/>
                    <a:pt x="25" y="7610"/>
                  </a:cubicBezTo>
                  <a:lnTo>
                    <a:pt x="25" y="1781"/>
                  </a:lnTo>
                  <a:cubicBezTo>
                    <a:pt x="0" y="1561"/>
                    <a:pt x="464" y="1561"/>
                    <a:pt x="439" y="1781"/>
                  </a:cubicBezTo>
                  <a:close/>
                  <a:moveTo>
                    <a:pt x="439" y="732"/>
                  </a:moveTo>
                  <a:cubicBezTo>
                    <a:pt x="415" y="952"/>
                    <a:pt x="73" y="952"/>
                    <a:pt x="25" y="732"/>
                  </a:cubicBezTo>
                  <a:lnTo>
                    <a:pt x="25" y="220"/>
                  </a:lnTo>
                  <a:cubicBezTo>
                    <a:pt x="0" y="0"/>
                    <a:pt x="464" y="0"/>
                    <a:pt x="439" y="2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52"/>
            <p:cNvSpPr/>
            <p:nvPr/>
          </p:nvSpPr>
          <p:spPr>
            <a:xfrm>
              <a:off x="3724575" y="3497700"/>
              <a:ext cx="603495" cy="1371596"/>
            </a:xfrm>
            <a:custGeom>
              <a:avLst/>
              <a:gdLst/>
              <a:ahLst/>
              <a:cxnLst/>
              <a:rect l="l" t="t" r="r" b="b"/>
              <a:pathLst>
                <a:path w="7221" h="16415" extrusionOk="0">
                  <a:moveTo>
                    <a:pt x="3171" y="2293"/>
                  </a:moveTo>
                  <a:lnTo>
                    <a:pt x="2415" y="2293"/>
                  </a:lnTo>
                  <a:cubicBezTo>
                    <a:pt x="2342" y="2293"/>
                    <a:pt x="2269" y="2220"/>
                    <a:pt x="2269" y="2146"/>
                  </a:cubicBezTo>
                  <a:lnTo>
                    <a:pt x="2269" y="1293"/>
                  </a:lnTo>
                  <a:cubicBezTo>
                    <a:pt x="2269" y="1195"/>
                    <a:pt x="2342" y="1146"/>
                    <a:pt x="2415" y="1146"/>
                  </a:cubicBezTo>
                  <a:lnTo>
                    <a:pt x="3171" y="1146"/>
                  </a:lnTo>
                  <a:cubicBezTo>
                    <a:pt x="3245" y="1146"/>
                    <a:pt x="3318" y="1195"/>
                    <a:pt x="3318" y="1293"/>
                  </a:cubicBezTo>
                  <a:lnTo>
                    <a:pt x="3318" y="2146"/>
                  </a:lnTo>
                  <a:cubicBezTo>
                    <a:pt x="3318" y="2220"/>
                    <a:pt x="3245" y="2293"/>
                    <a:pt x="3171" y="2293"/>
                  </a:cubicBezTo>
                  <a:close/>
                  <a:moveTo>
                    <a:pt x="5488" y="16414"/>
                  </a:moveTo>
                  <a:cubicBezTo>
                    <a:pt x="6440" y="16414"/>
                    <a:pt x="7220" y="15634"/>
                    <a:pt x="7220" y="14683"/>
                  </a:cubicBezTo>
                  <a:lnTo>
                    <a:pt x="7220" y="5537"/>
                  </a:lnTo>
                  <a:cubicBezTo>
                    <a:pt x="7220" y="4707"/>
                    <a:pt x="6659" y="4000"/>
                    <a:pt x="5854" y="3829"/>
                  </a:cubicBezTo>
                  <a:lnTo>
                    <a:pt x="5854" y="781"/>
                  </a:lnTo>
                  <a:cubicBezTo>
                    <a:pt x="5854" y="342"/>
                    <a:pt x="5513" y="0"/>
                    <a:pt x="5074" y="0"/>
                  </a:cubicBezTo>
                  <a:lnTo>
                    <a:pt x="2147" y="0"/>
                  </a:lnTo>
                  <a:cubicBezTo>
                    <a:pt x="1952" y="0"/>
                    <a:pt x="1732" y="73"/>
                    <a:pt x="1586" y="220"/>
                  </a:cubicBezTo>
                  <a:cubicBezTo>
                    <a:pt x="1440" y="366"/>
                    <a:pt x="1367" y="561"/>
                    <a:pt x="1367" y="781"/>
                  </a:cubicBezTo>
                  <a:lnTo>
                    <a:pt x="1367" y="3829"/>
                  </a:lnTo>
                  <a:cubicBezTo>
                    <a:pt x="1050" y="3902"/>
                    <a:pt x="757" y="4073"/>
                    <a:pt x="513" y="4293"/>
                  </a:cubicBezTo>
                  <a:cubicBezTo>
                    <a:pt x="196" y="4610"/>
                    <a:pt x="1" y="5049"/>
                    <a:pt x="1" y="5512"/>
                  </a:cubicBezTo>
                  <a:lnTo>
                    <a:pt x="1" y="14658"/>
                  </a:lnTo>
                  <a:cubicBezTo>
                    <a:pt x="1" y="15634"/>
                    <a:pt x="781" y="16414"/>
                    <a:pt x="1732" y="16414"/>
                  </a:cubicBezTo>
                  <a:close/>
                  <a:moveTo>
                    <a:pt x="1757" y="3805"/>
                  </a:moveTo>
                  <a:lnTo>
                    <a:pt x="5464" y="3805"/>
                  </a:lnTo>
                  <a:lnTo>
                    <a:pt x="5464" y="781"/>
                  </a:lnTo>
                  <a:cubicBezTo>
                    <a:pt x="5464" y="683"/>
                    <a:pt x="5415" y="585"/>
                    <a:pt x="5342" y="512"/>
                  </a:cubicBezTo>
                  <a:cubicBezTo>
                    <a:pt x="5269" y="439"/>
                    <a:pt x="5171" y="390"/>
                    <a:pt x="5074" y="390"/>
                  </a:cubicBezTo>
                  <a:lnTo>
                    <a:pt x="2147" y="390"/>
                  </a:lnTo>
                  <a:cubicBezTo>
                    <a:pt x="1928" y="390"/>
                    <a:pt x="1757" y="561"/>
                    <a:pt x="1757" y="781"/>
                  </a:cubicBezTo>
                  <a:close/>
                  <a:moveTo>
                    <a:pt x="1732" y="16024"/>
                  </a:moveTo>
                  <a:cubicBezTo>
                    <a:pt x="1001" y="16024"/>
                    <a:pt x="391" y="15414"/>
                    <a:pt x="391" y="14683"/>
                  </a:cubicBezTo>
                  <a:lnTo>
                    <a:pt x="391" y="5537"/>
                  </a:lnTo>
                  <a:cubicBezTo>
                    <a:pt x="391" y="4780"/>
                    <a:pt x="1001" y="4195"/>
                    <a:pt x="1732" y="4195"/>
                  </a:cubicBezTo>
                  <a:lnTo>
                    <a:pt x="5488" y="4195"/>
                  </a:lnTo>
                  <a:cubicBezTo>
                    <a:pt x="6220" y="4195"/>
                    <a:pt x="6830" y="4780"/>
                    <a:pt x="6830" y="5537"/>
                  </a:cubicBezTo>
                  <a:lnTo>
                    <a:pt x="6830" y="14683"/>
                  </a:lnTo>
                  <a:cubicBezTo>
                    <a:pt x="6830" y="15414"/>
                    <a:pt x="6220" y="16024"/>
                    <a:pt x="5488" y="16024"/>
                  </a:cubicBezTo>
                  <a:close/>
                  <a:moveTo>
                    <a:pt x="4781" y="2293"/>
                  </a:moveTo>
                  <a:lnTo>
                    <a:pt x="4074" y="2293"/>
                  </a:lnTo>
                  <a:cubicBezTo>
                    <a:pt x="3976" y="2293"/>
                    <a:pt x="3928" y="2220"/>
                    <a:pt x="3928" y="2146"/>
                  </a:cubicBezTo>
                  <a:lnTo>
                    <a:pt x="3928" y="1293"/>
                  </a:lnTo>
                  <a:cubicBezTo>
                    <a:pt x="3903" y="1220"/>
                    <a:pt x="3976" y="1146"/>
                    <a:pt x="4074" y="1146"/>
                  </a:cubicBezTo>
                  <a:lnTo>
                    <a:pt x="4781" y="1146"/>
                  </a:lnTo>
                  <a:cubicBezTo>
                    <a:pt x="4879" y="1146"/>
                    <a:pt x="4952" y="1220"/>
                    <a:pt x="4952" y="1293"/>
                  </a:cubicBezTo>
                  <a:lnTo>
                    <a:pt x="4952" y="2122"/>
                  </a:lnTo>
                  <a:cubicBezTo>
                    <a:pt x="4952" y="2220"/>
                    <a:pt x="4879" y="2293"/>
                    <a:pt x="4781" y="2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2"/>
            <p:cNvSpPr/>
            <p:nvPr/>
          </p:nvSpPr>
          <p:spPr>
            <a:xfrm>
              <a:off x="3871336" y="3530287"/>
              <a:ext cx="309980" cy="285349"/>
            </a:xfrm>
            <a:custGeom>
              <a:avLst/>
              <a:gdLst/>
              <a:ahLst/>
              <a:cxnLst/>
              <a:rect l="l" t="t" r="r" b="b"/>
              <a:pathLst>
                <a:path w="3709" h="3415" extrusionOk="0">
                  <a:moveTo>
                    <a:pt x="1" y="3415"/>
                  </a:moveTo>
                  <a:lnTo>
                    <a:pt x="3708" y="3415"/>
                  </a:lnTo>
                  <a:lnTo>
                    <a:pt x="3708" y="391"/>
                  </a:lnTo>
                  <a:cubicBezTo>
                    <a:pt x="3708" y="293"/>
                    <a:pt x="3659" y="195"/>
                    <a:pt x="3586" y="122"/>
                  </a:cubicBezTo>
                  <a:cubicBezTo>
                    <a:pt x="3513" y="49"/>
                    <a:pt x="3415" y="0"/>
                    <a:pt x="3318" y="0"/>
                  </a:cubicBezTo>
                  <a:lnTo>
                    <a:pt x="391" y="0"/>
                  </a:lnTo>
                  <a:cubicBezTo>
                    <a:pt x="172" y="0"/>
                    <a:pt x="1" y="171"/>
                    <a:pt x="1" y="391"/>
                  </a:cubicBezTo>
                  <a:close/>
                  <a:moveTo>
                    <a:pt x="1415" y="1903"/>
                  </a:moveTo>
                  <a:lnTo>
                    <a:pt x="659" y="1903"/>
                  </a:lnTo>
                  <a:cubicBezTo>
                    <a:pt x="586" y="1903"/>
                    <a:pt x="513" y="1830"/>
                    <a:pt x="513" y="1756"/>
                  </a:cubicBezTo>
                  <a:lnTo>
                    <a:pt x="513" y="903"/>
                  </a:lnTo>
                  <a:cubicBezTo>
                    <a:pt x="513" y="805"/>
                    <a:pt x="586" y="756"/>
                    <a:pt x="659" y="756"/>
                  </a:cubicBezTo>
                  <a:lnTo>
                    <a:pt x="1415" y="756"/>
                  </a:lnTo>
                  <a:cubicBezTo>
                    <a:pt x="1489" y="756"/>
                    <a:pt x="1562" y="805"/>
                    <a:pt x="1562" y="903"/>
                  </a:cubicBezTo>
                  <a:lnTo>
                    <a:pt x="1562" y="1756"/>
                  </a:lnTo>
                  <a:cubicBezTo>
                    <a:pt x="1562" y="1830"/>
                    <a:pt x="1489" y="1903"/>
                    <a:pt x="1415" y="1903"/>
                  </a:cubicBezTo>
                  <a:close/>
                  <a:moveTo>
                    <a:pt x="3025" y="1903"/>
                  </a:moveTo>
                  <a:lnTo>
                    <a:pt x="2318" y="1903"/>
                  </a:lnTo>
                  <a:cubicBezTo>
                    <a:pt x="2220" y="1903"/>
                    <a:pt x="2147" y="1830"/>
                    <a:pt x="2147" y="1732"/>
                  </a:cubicBezTo>
                  <a:lnTo>
                    <a:pt x="2147" y="903"/>
                  </a:lnTo>
                  <a:cubicBezTo>
                    <a:pt x="2147" y="830"/>
                    <a:pt x="2220" y="756"/>
                    <a:pt x="2318" y="756"/>
                  </a:cubicBezTo>
                  <a:lnTo>
                    <a:pt x="3025" y="756"/>
                  </a:lnTo>
                  <a:cubicBezTo>
                    <a:pt x="3123" y="756"/>
                    <a:pt x="3196" y="830"/>
                    <a:pt x="3196" y="903"/>
                  </a:cubicBezTo>
                  <a:lnTo>
                    <a:pt x="3196" y="1732"/>
                  </a:lnTo>
                  <a:cubicBezTo>
                    <a:pt x="3196" y="1830"/>
                    <a:pt x="3123" y="1903"/>
                    <a:pt x="3025" y="19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2"/>
            <p:cNvSpPr/>
            <p:nvPr/>
          </p:nvSpPr>
          <p:spPr>
            <a:xfrm>
              <a:off x="3775557" y="3848221"/>
              <a:ext cx="519836" cy="988485"/>
            </a:xfrm>
            <a:custGeom>
              <a:avLst/>
              <a:gdLst/>
              <a:ahLst/>
              <a:cxnLst/>
              <a:rect l="l" t="t" r="r" b="b"/>
              <a:pathLst>
                <a:path w="6220" h="11830" extrusionOk="0">
                  <a:moveTo>
                    <a:pt x="5074" y="707"/>
                  </a:moveTo>
                  <a:lnTo>
                    <a:pt x="5074" y="9854"/>
                  </a:lnTo>
                  <a:cubicBezTo>
                    <a:pt x="5074" y="10585"/>
                    <a:pt x="4464" y="11195"/>
                    <a:pt x="3732" y="11195"/>
                  </a:cubicBezTo>
                  <a:lnTo>
                    <a:pt x="1" y="11195"/>
                  </a:lnTo>
                  <a:cubicBezTo>
                    <a:pt x="49" y="11293"/>
                    <a:pt x="122" y="11366"/>
                    <a:pt x="196" y="11439"/>
                  </a:cubicBezTo>
                  <a:cubicBezTo>
                    <a:pt x="440" y="11683"/>
                    <a:pt x="781" y="11829"/>
                    <a:pt x="1122" y="11829"/>
                  </a:cubicBezTo>
                  <a:lnTo>
                    <a:pt x="4878" y="11829"/>
                  </a:lnTo>
                  <a:cubicBezTo>
                    <a:pt x="5610" y="11829"/>
                    <a:pt x="6220" y="11219"/>
                    <a:pt x="6220" y="10488"/>
                  </a:cubicBezTo>
                  <a:lnTo>
                    <a:pt x="6220" y="1342"/>
                  </a:lnTo>
                  <a:cubicBezTo>
                    <a:pt x="6220" y="610"/>
                    <a:pt x="5610" y="0"/>
                    <a:pt x="4878" y="0"/>
                  </a:cubicBezTo>
                  <a:lnTo>
                    <a:pt x="4878" y="0"/>
                  </a:lnTo>
                  <a:cubicBezTo>
                    <a:pt x="5000" y="220"/>
                    <a:pt x="5074" y="464"/>
                    <a:pt x="5074" y="707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5" name="Google Shape;515;p32"/>
          <p:cNvGrpSpPr/>
          <p:nvPr/>
        </p:nvGrpSpPr>
        <p:grpSpPr>
          <a:xfrm>
            <a:off x="5022725" y="1426150"/>
            <a:ext cx="3657590" cy="348347"/>
            <a:chOff x="4572050" y="100025"/>
            <a:chExt cx="3657590" cy="348347"/>
          </a:xfrm>
        </p:grpSpPr>
        <p:sp>
          <p:nvSpPr>
            <p:cNvPr id="516" name="Google Shape;516;p32"/>
            <p:cNvSpPr/>
            <p:nvPr/>
          </p:nvSpPr>
          <p:spPr>
            <a:xfrm>
              <a:off x="4572050" y="100025"/>
              <a:ext cx="3657590" cy="348347"/>
            </a:xfrm>
            <a:custGeom>
              <a:avLst/>
              <a:gdLst/>
              <a:ahLst/>
              <a:cxnLst/>
              <a:rect l="l" t="t" r="r" b="b"/>
              <a:pathLst>
                <a:path w="46122" h="4488" extrusionOk="0">
                  <a:moveTo>
                    <a:pt x="7122" y="0"/>
                  </a:moveTo>
                  <a:lnTo>
                    <a:pt x="43975" y="0"/>
                  </a:lnTo>
                  <a:cubicBezTo>
                    <a:pt x="44512" y="0"/>
                    <a:pt x="45024" y="244"/>
                    <a:pt x="45365" y="659"/>
                  </a:cubicBezTo>
                  <a:cubicBezTo>
                    <a:pt x="46121" y="1585"/>
                    <a:pt x="46121" y="2902"/>
                    <a:pt x="45365" y="3829"/>
                  </a:cubicBezTo>
                  <a:cubicBezTo>
                    <a:pt x="45024" y="4244"/>
                    <a:pt x="44512" y="4488"/>
                    <a:pt x="43975" y="4488"/>
                  </a:cubicBezTo>
                  <a:lnTo>
                    <a:pt x="7122" y="4488"/>
                  </a:lnTo>
                  <a:cubicBezTo>
                    <a:pt x="4805" y="4488"/>
                    <a:pt x="3342" y="3878"/>
                    <a:pt x="2025" y="3317"/>
                  </a:cubicBezTo>
                  <a:cubicBezTo>
                    <a:pt x="1610" y="3146"/>
                    <a:pt x="1220" y="3000"/>
                    <a:pt x="830" y="2854"/>
                  </a:cubicBezTo>
                  <a:cubicBezTo>
                    <a:pt x="659" y="2805"/>
                    <a:pt x="488" y="2732"/>
                    <a:pt x="342" y="2634"/>
                  </a:cubicBezTo>
                  <a:cubicBezTo>
                    <a:pt x="1" y="2488"/>
                    <a:pt x="1" y="2000"/>
                    <a:pt x="342" y="1829"/>
                  </a:cubicBezTo>
                  <a:cubicBezTo>
                    <a:pt x="488" y="1756"/>
                    <a:pt x="659" y="1659"/>
                    <a:pt x="830" y="1610"/>
                  </a:cubicBezTo>
                  <a:cubicBezTo>
                    <a:pt x="1220" y="1488"/>
                    <a:pt x="1610" y="1317"/>
                    <a:pt x="2025" y="1146"/>
                  </a:cubicBezTo>
                  <a:cubicBezTo>
                    <a:pt x="3342" y="610"/>
                    <a:pt x="4805" y="0"/>
                    <a:pt x="7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4572050" y="100025"/>
              <a:ext cx="3657590" cy="348347"/>
            </a:xfrm>
            <a:custGeom>
              <a:avLst/>
              <a:gdLst/>
              <a:ahLst/>
              <a:cxnLst/>
              <a:rect l="l" t="t" r="r" b="b"/>
              <a:pathLst>
                <a:path w="46122" h="4488" extrusionOk="0">
                  <a:moveTo>
                    <a:pt x="7122" y="0"/>
                  </a:moveTo>
                  <a:lnTo>
                    <a:pt x="43975" y="0"/>
                  </a:lnTo>
                  <a:cubicBezTo>
                    <a:pt x="44512" y="0"/>
                    <a:pt x="45024" y="244"/>
                    <a:pt x="45365" y="659"/>
                  </a:cubicBezTo>
                  <a:cubicBezTo>
                    <a:pt x="46121" y="1585"/>
                    <a:pt x="46121" y="2902"/>
                    <a:pt x="45365" y="3829"/>
                  </a:cubicBezTo>
                  <a:cubicBezTo>
                    <a:pt x="45024" y="4244"/>
                    <a:pt x="44512" y="4488"/>
                    <a:pt x="43975" y="4488"/>
                  </a:cubicBezTo>
                  <a:lnTo>
                    <a:pt x="7122" y="4488"/>
                  </a:lnTo>
                  <a:cubicBezTo>
                    <a:pt x="4805" y="4488"/>
                    <a:pt x="3342" y="3878"/>
                    <a:pt x="2025" y="3317"/>
                  </a:cubicBezTo>
                  <a:cubicBezTo>
                    <a:pt x="1610" y="3146"/>
                    <a:pt x="1220" y="3000"/>
                    <a:pt x="830" y="2854"/>
                  </a:cubicBezTo>
                  <a:cubicBezTo>
                    <a:pt x="659" y="2805"/>
                    <a:pt x="488" y="2732"/>
                    <a:pt x="342" y="2634"/>
                  </a:cubicBezTo>
                  <a:cubicBezTo>
                    <a:pt x="1" y="2488"/>
                    <a:pt x="1" y="2000"/>
                    <a:pt x="342" y="1829"/>
                  </a:cubicBezTo>
                  <a:cubicBezTo>
                    <a:pt x="488" y="1756"/>
                    <a:pt x="659" y="1659"/>
                    <a:pt x="830" y="1610"/>
                  </a:cubicBezTo>
                  <a:cubicBezTo>
                    <a:pt x="1220" y="1488"/>
                    <a:pt x="1610" y="1317"/>
                    <a:pt x="2025" y="1146"/>
                  </a:cubicBezTo>
                  <a:cubicBezTo>
                    <a:pt x="3318" y="610"/>
                    <a:pt x="4805" y="0"/>
                    <a:pt x="7122" y="0"/>
                  </a:cubicBezTo>
                  <a:close/>
                  <a:moveTo>
                    <a:pt x="28317" y="2780"/>
                  </a:moveTo>
                  <a:lnTo>
                    <a:pt x="8464" y="2780"/>
                  </a:lnTo>
                  <a:cubicBezTo>
                    <a:pt x="8269" y="2780"/>
                    <a:pt x="8269" y="3073"/>
                    <a:pt x="8464" y="3073"/>
                  </a:cubicBezTo>
                  <a:lnTo>
                    <a:pt x="28317" y="3073"/>
                  </a:lnTo>
                  <a:cubicBezTo>
                    <a:pt x="28512" y="3073"/>
                    <a:pt x="28512" y="2780"/>
                    <a:pt x="28317" y="2780"/>
                  </a:cubicBezTo>
                  <a:close/>
                  <a:moveTo>
                    <a:pt x="6293" y="2780"/>
                  </a:moveTo>
                  <a:lnTo>
                    <a:pt x="6805" y="2780"/>
                  </a:lnTo>
                  <a:cubicBezTo>
                    <a:pt x="7000" y="2780"/>
                    <a:pt x="7000" y="3073"/>
                    <a:pt x="6805" y="3073"/>
                  </a:cubicBezTo>
                  <a:lnTo>
                    <a:pt x="6244" y="3073"/>
                  </a:lnTo>
                  <a:cubicBezTo>
                    <a:pt x="6171" y="3415"/>
                    <a:pt x="6098" y="3732"/>
                    <a:pt x="5952" y="4049"/>
                  </a:cubicBezTo>
                  <a:cubicBezTo>
                    <a:pt x="6342" y="4073"/>
                    <a:pt x="6732" y="4097"/>
                    <a:pt x="7122" y="4097"/>
                  </a:cubicBezTo>
                  <a:lnTo>
                    <a:pt x="38000" y="4097"/>
                  </a:lnTo>
                  <a:lnTo>
                    <a:pt x="38000" y="3073"/>
                  </a:lnTo>
                  <a:lnTo>
                    <a:pt x="29951" y="3073"/>
                  </a:lnTo>
                  <a:cubicBezTo>
                    <a:pt x="29756" y="3073"/>
                    <a:pt x="29756" y="2780"/>
                    <a:pt x="29951" y="2780"/>
                  </a:cubicBezTo>
                  <a:lnTo>
                    <a:pt x="38000" y="2780"/>
                  </a:lnTo>
                  <a:lnTo>
                    <a:pt x="38000" y="1561"/>
                  </a:lnTo>
                  <a:lnTo>
                    <a:pt x="37390" y="1561"/>
                  </a:lnTo>
                  <a:cubicBezTo>
                    <a:pt x="37317" y="1561"/>
                    <a:pt x="37244" y="1488"/>
                    <a:pt x="37244" y="1415"/>
                  </a:cubicBezTo>
                  <a:cubicBezTo>
                    <a:pt x="37244" y="1317"/>
                    <a:pt x="37317" y="1268"/>
                    <a:pt x="37390" y="1268"/>
                  </a:cubicBezTo>
                  <a:lnTo>
                    <a:pt x="38000" y="1268"/>
                  </a:lnTo>
                  <a:lnTo>
                    <a:pt x="38000" y="366"/>
                  </a:lnTo>
                  <a:lnTo>
                    <a:pt x="7122" y="366"/>
                  </a:lnTo>
                  <a:cubicBezTo>
                    <a:pt x="6732" y="366"/>
                    <a:pt x="6366" y="390"/>
                    <a:pt x="5976" y="415"/>
                  </a:cubicBezTo>
                  <a:cubicBezTo>
                    <a:pt x="6074" y="707"/>
                    <a:pt x="6171" y="976"/>
                    <a:pt x="6220" y="1268"/>
                  </a:cubicBezTo>
                  <a:lnTo>
                    <a:pt x="14244" y="1268"/>
                  </a:lnTo>
                  <a:cubicBezTo>
                    <a:pt x="14342" y="1268"/>
                    <a:pt x="14390" y="1317"/>
                    <a:pt x="14390" y="1415"/>
                  </a:cubicBezTo>
                  <a:cubicBezTo>
                    <a:pt x="14390" y="1488"/>
                    <a:pt x="14342" y="1561"/>
                    <a:pt x="14244" y="1561"/>
                  </a:cubicBezTo>
                  <a:lnTo>
                    <a:pt x="6269" y="1561"/>
                  </a:lnTo>
                  <a:cubicBezTo>
                    <a:pt x="6317" y="1951"/>
                    <a:pt x="6317" y="2366"/>
                    <a:pt x="6269" y="2780"/>
                  </a:cubicBezTo>
                  <a:close/>
                  <a:moveTo>
                    <a:pt x="38292" y="2927"/>
                  </a:moveTo>
                  <a:lnTo>
                    <a:pt x="38292" y="2927"/>
                  </a:lnTo>
                  <a:lnTo>
                    <a:pt x="38292" y="4097"/>
                  </a:lnTo>
                  <a:lnTo>
                    <a:pt x="40268" y="4097"/>
                  </a:lnTo>
                  <a:lnTo>
                    <a:pt x="40268" y="390"/>
                  </a:lnTo>
                  <a:lnTo>
                    <a:pt x="38317" y="390"/>
                  </a:lnTo>
                  <a:lnTo>
                    <a:pt x="38317" y="2927"/>
                  </a:lnTo>
                  <a:close/>
                  <a:moveTo>
                    <a:pt x="28951" y="3073"/>
                  </a:moveTo>
                  <a:lnTo>
                    <a:pt x="29244" y="3073"/>
                  </a:lnTo>
                  <a:cubicBezTo>
                    <a:pt x="29439" y="3073"/>
                    <a:pt x="29439" y="2780"/>
                    <a:pt x="29244" y="2780"/>
                  </a:cubicBezTo>
                  <a:lnTo>
                    <a:pt x="28951" y="2780"/>
                  </a:lnTo>
                  <a:cubicBezTo>
                    <a:pt x="28732" y="2780"/>
                    <a:pt x="28732" y="3073"/>
                    <a:pt x="28951" y="3073"/>
                  </a:cubicBezTo>
                  <a:close/>
                  <a:moveTo>
                    <a:pt x="15878" y="1561"/>
                  </a:moveTo>
                  <a:lnTo>
                    <a:pt x="35731" y="1561"/>
                  </a:lnTo>
                  <a:cubicBezTo>
                    <a:pt x="35829" y="1561"/>
                    <a:pt x="35878" y="1512"/>
                    <a:pt x="35878" y="1415"/>
                  </a:cubicBezTo>
                  <a:cubicBezTo>
                    <a:pt x="35878" y="1341"/>
                    <a:pt x="35829" y="1268"/>
                    <a:pt x="35731" y="1268"/>
                  </a:cubicBezTo>
                  <a:lnTo>
                    <a:pt x="15878" y="1268"/>
                  </a:lnTo>
                  <a:cubicBezTo>
                    <a:pt x="15805" y="1268"/>
                    <a:pt x="15732" y="1341"/>
                    <a:pt x="15732" y="1415"/>
                  </a:cubicBezTo>
                  <a:cubicBezTo>
                    <a:pt x="15732" y="1512"/>
                    <a:pt x="15805" y="1585"/>
                    <a:pt x="15878" y="1561"/>
                  </a:cubicBezTo>
                  <a:close/>
                  <a:moveTo>
                    <a:pt x="15244" y="1268"/>
                  </a:moveTo>
                  <a:lnTo>
                    <a:pt x="14951" y="1268"/>
                  </a:lnTo>
                  <a:cubicBezTo>
                    <a:pt x="14854" y="1268"/>
                    <a:pt x="14781" y="1341"/>
                    <a:pt x="14805" y="1415"/>
                  </a:cubicBezTo>
                  <a:cubicBezTo>
                    <a:pt x="14781" y="1512"/>
                    <a:pt x="14854" y="1561"/>
                    <a:pt x="14951" y="1561"/>
                  </a:cubicBezTo>
                  <a:lnTo>
                    <a:pt x="15244" y="1561"/>
                  </a:lnTo>
                  <a:cubicBezTo>
                    <a:pt x="15342" y="1561"/>
                    <a:pt x="15390" y="1512"/>
                    <a:pt x="15390" y="1415"/>
                  </a:cubicBezTo>
                  <a:cubicBezTo>
                    <a:pt x="15390" y="1341"/>
                    <a:pt x="15342" y="1268"/>
                    <a:pt x="15244" y="1268"/>
                  </a:cubicBezTo>
                  <a:close/>
                  <a:moveTo>
                    <a:pt x="5561" y="3976"/>
                  </a:moveTo>
                  <a:cubicBezTo>
                    <a:pt x="6025" y="2854"/>
                    <a:pt x="6025" y="1610"/>
                    <a:pt x="5561" y="488"/>
                  </a:cubicBezTo>
                  <a:cubicBezTo>
                    <a:pt x="4391" y="683"/>
                    <a:pt x="3244" y="1024"/>
                    <a:pt x="2171" y="1512"/>
                  </a:cubicBezTo>
                  <a:lnTo>
                    <a:pt x="1903" y="1634"/>
                  </a:lnTo>
                  <a:cubicBezTo>
                    <a:pt x="2147" y="2000"/>
                    <a:pt x="2147" y="2463"/>
                    <a:pt x="1903" y="2854"/>
                  </a:cubicBezTo>
                  <a:lnTo>
                    <a:pt x="2171" y="2951"/>
                  </a:lnTo>
                  <a:cubicBezTo>
                    <a:pt x="3244" y="3463"/>
                    <a:pt x="4366" y="3805"/>
                    <a:pt x="5537" y="4000"/>
                  </a:cubicBezTo>
                  <a:close/>
                  <a:moveTo>
                    <a:pt x="1513" y="2683"/>
                  </a:moveTo>
                  <a:cubicBezTo>
                    <a:pt x="1732" y="2415"/>
                    <a:pt x="1732" y="2049"/>
                    <a:pt x="1537" y="1756"/>
                  </a:cubicBezTo>
                  <a:cubicBezTo>
                    <a:pt x="1342" y="1854"/>
                    <a:pt x="1147" y="1902"/>
                    <a:pt x="976" y="1976"/>
                  </a:cubicBezTo>
                  <a:cubicBezTo>
                    <a:pt x="830" y="2024"/>
                    <a:pt x="683" y="2073"/>
                    <a:pt x="561" y="2146"/>
                  </a:cubicBezTo>
                  <a:cubicBezTo>
                    <a:pt x="513" y="2195"/>
                    <a:pt x="488" y="2219"/>
                    <a:pt x="488" y="2219"/>
                  </a:cubicBezTo>
                  <a:cubicBezTo>
                    <a:pt x="488" y="2219"/>
                    <a:pt x="513" y="2244"/>
                    <a:pt x="561" y="2293"/>
                  </a:cubicBezTo>
                  <a:cubicBezTo>
                    <a:pt x="683" y="2366"/>
                    <a:pt x="830" y="2415"/>
                    <a:pt x="976" y="2463"/>
                  </a:cubicBezTo>
                  <a:cubicBezTo>
                    <a:pt x="1147" y="2537"/>
                    <a:pt x="1342" y="2585"/>
                    <a:pt x="1513" y="2658"/>
                  </a:cubicBezTo>
                  <a:close/>
                  <a:moveTo>
                    <a:pt x="40561" y="4097"/>
                  </a:moveTo>
                  <a:lnTo>
                    <a:pt x="43975" y="4097"/>
                  </a:lnTo>
                  <a:cubicBezTo>
                    <a:pt x="44414" y="4097"/>
                    <a:pt x="44804" y="3902"/>
                    <a:pt x="45073" y="3561"/>
                  </a:cubicBezTo>
                  <a:cubicBezTo>
                    <a:pt x="45707" y="2805"/>
                    <a:pt x="45707" y="1707"/>
                    <a:pt x="45073" y="927"/>
                  </a:cubicBezTo>
                  <a:cubicBezTo>
                    <a:pt x="44804" y="610"/>
                    <a:pt x="44414" y="415"/>
                    <a:pt x="43975" y="390"/>
                  </a:cubicBezTo>
                  <a:lnTo>
                    <a:pt x="40561" y="3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4720981" y="137824"/>
              <a:ext cx="328867" cy="270807"/>
            </a:xfrm>
            <a:custGeom>
              <a:avLst/>
              <a:gdLst/>
              <a:ahLst/>
              <a:cxnLst/>
              <a:rect l="l" t="t" r="r" b="b"/>
              <a:pathLst>
                <a:path w="4147" h="3489" extrusionOk="0">
                  <a:moveTo>
                    <a:pt x="293" y="2464"/>
                  </a:moveTo>
                  <a:cubicBezTo>
                    <a:pt x="1366" y="2976"/>
                    <a:pt x="2488" y="3318"/>
                    <a:pt x="3659" y="3489"/>
                  </a:cubicBezTo>
                  <a:cubicBezTo>
                    <a:pt x="4147" y="2391"/>
                    <a:pt x="4147" y="1123"/>
                    <a:pt x="3659" y="1"/>
                  </a:cubicBezTo>
                  <a:cubicBezTo>
                    <a:pt x="2488" y="196"/>
                    <a:pt x="1342" y="537"/>
                    <a:pt x="269" y="1025"/>
                  </a:cubicBezTo>
                  <a:lnTo>
                    <a:pt x="1" y="1147"/>
                  </a:lnTo>
                  <a:cubicBezTo>
                    <a:pt x="244" y="1513"/>
                    <a:pt x="244" y="2001"/>
                    <a:pt x="1" y="23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4722884" y="287391"/>
              <a:ext cx="307614" cy="121239"/>
            </a:xfrm>
            <a:custGeom>
              <a:avLst/>
              <a:gdLst/>
              <a:ahLst/>
              <a:cxnLst/>
              <a:rect l="l" t="t" r="r" b="b"/>
              <a:pathLst>
                <a:path w="3879" h="1562" extrusionOk="0">
                  <a:moveTo>
                    <a:pt x="269" y="537"/>
                  </a:moveTo>
                  <a:cubicBezTo>
                    <a:pt x="1342" y="1049"/>
                    <a:pt x="2464" y="1391"/>
                    <a:pt x="3635" y="1562"/>
                  </a:cubicBezTo>
                  <a:cubicBezTo>
                    <a:pt x="3733" y="1318"/>
                    <a:pt x="3830" y="1074"/>
                    <a:pt x="3879" y="805"/>
                  </a:cubicBezTo>
                  <a:cubicBezTo>
                    <a:pt x="2855" y="708"/>
                    <a:pt x="1830" y="488"/>
                    <a:pt x="830" y="171"/>
                  </a:cubicBezTo>
                  <a:cubicBezTo>
                    <a:pt x="611" y="98"/>
                    <a:pt x="367" y="49"/>
                    <a:pt x="172" y="1"/>
                  </a:cubicBezTo>
                  <a:cubicBezTo>
                    <a:pt x="123" y="147"/>
                    <a:pt x="74" y="293"/>
                    <a:pt x="1" y="415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4610750" y="238182"/>
              <a:ext cx="98732" cy="70089"/>
            </a:xfrm>
            <a:custGeom>
              <a:avLst/>
              <a:gdLst/>
              <a:ahLst/>
              <a:cxnLst/>
              <a:rect l="l" t="t" r="r" b="b"/>
              <a:pathLst>
                <a:path w="1245" h="903" extrusionOk="0">
                  <a:moveTo>
                    <a:pt x="1025" y="903"/>
                  </a:moveTo>
                  <a:cubicBezTo>
                    <a:pt x="1244" y="635"/>
                    <a:pt x="1244" y="269"/>
                    <a:pt x="1049" y="0"/>
                  </a:cubicBezTo>
                  <a:cubicBezTo>
                    <a:pt x="854" y="74"/>
                    <a:pt x="659" y="147"/>
                    <a:pt x="488" y="196"/>
                  </a:cubicBezTo>
                  <a:cubicBezTo>
                    <a:pt x="342" y="244"/>
                    <a:pt x="195" y="293"/>
                    <a:pt x="73" y="391"/>
                  </a:cubicBezTo>
                  <a:cubicBezTo>
                    <a:pt x="25" y="415"/>
                    <a:pt x="0" y="439"/>
                    <a:pt x="0" y="439"/>
                  </a:cubicBezTo>
                  <a:cubicBezTo>
                    <a:pt x="0" y="464"/>
                    <a:pt x="25" y="488"/>
                    <a:pt x="73" y="513"/>
                  </a:cubicBezTo>
                  <a:cubicBezTo>
                    <a:pt x="195" y="586"/>
                    <a:pt x="342" y="659"/>
                    <a:pt x="488" y="683"/>
                  </a:cubicBezTo>
                  <a:cubicBezTo>
                    <a:pt x="659" y="757"/>
                    <a:pt x="854" y="830"/>
                    <a:pt x="1025" y="9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4610750" y="272256"/>
              <a:ext cx="92943" cy="36015"/>
            </a:xfrm>
            <a:custGeom>
              <a:avLst/>
              <a:gdLst/>
              <a:ahLst/>
              <a:cxnLst/>
              <a:rect l="l" t="t" r="r" b="b"/>
              <a:pathLst>
                <a:path w="1172" h="464" extrusionOk="0">
                  <a:moveTo>
                    <a:pt x="1025" y="464"/>
                  </a:moveTo>
                  <a:cubicBezTo>
                    <a:pt x="1098" y="366"/>
                    <a:pt x="1147" y="244"/>
                    <a:pt x="1171" y="147"/>
                  </a:cubicBezTo>
                  <a:cubicBezTo>
                    <a:pt x="756" y="74"/>
                    <a:pt x="366" y="25"/>
                    <a:pt x="25" y="0"/>
                  </a:cubicBezTo>
                  <a:lnTo>
                    <a:pt x="0" y="25"/>
                  </a:lnTo>
                  <a:cubicBezTo>
                    <a:pt x="0" y="25"/>
                    <a:pt x="25" y="49"/>
                    <a:pt x="73" y="98"/>
                  </a:cubicBezTo>
                  <a:cubicBezTo>
                    <a:pt x="195" y="171"/>
                    <a:pt x="342" y="220"/>
                    <a:pt x="488" y="269"/>
                  </a:cubicBezTo>
                  <a:cubicBezTo>
                    <a:pt x="659" y="318"/>
                    <a:pt x="854" y="391"/>
                    <a:pt x="1025" y="4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5043980" y="130295"/>
              <a:ext cx="2541566" cy="289669"/>
            </a:xfrm>
            <a:custGeom>
              <a:avLst/>
              <a:gdLst/>
              <a:ahLst/>
              <a:cxnLst/>
              <a:rect l="l" t="t" r="r" b="b"/>
              <a:pathLst>
                <a:path w="32049" h="3732" extrusionOk="0">
                  <a:moveTo>
                    <a:pt x="25" y="49"/>
                  </a:moveTo>
                  <a:cubicBezTo>
                    <a:pt x="123" y="317"/>
                    <a:pt x="220" y="610"/>
                    <a:pt x="269" y="878"/>
                  </a:cubicBezTo>
                  <a:lnTo>
                    <a:pt x="8293" y="878"/>
                  </a:lnTo>
                  <a:cubicBezTo>
                    <a:pt x="8391" y="878"/>
                    <a:pt x="8439" y="951"/>
                    <a:pt x="8439" y="1025"/>
                  </a:cubicBezTo>
                  <a:cubicBezTo>
                    <a:pt x="8439" y="1122"/>
                    <a:pt x="8391" y="1195"/>
                    <a:pt x="8293" y="1195"/>
                  </a:cubicBezTo>
                  <a:lnTo>
                    <a:pt x="318" y="1195"/>
                  </a:lnTo>
                  <a:cubicBezTo>
                    <a:pt x="366" y="1586"/>
                    <a:pt x="366" y="2000"/>
                    <a:pt x="318" y="2415"/>
                  </a:cubicBezTo>
                  <a:lnTo>
                    <a:pt x="830" y="2415"/>
                  </a:lnTo>
                  <a:cubicBezTo>
                    <a:pt x="1025" y="2415"/>
                    <a:pt x="1025" y="2708"/>
                    <a:pt x="830" y="2708"/>
                  </a:cubicBezTo>
                  <a:lnTo>
                    <a:pt x="293" y="2708"/>
                  </a:lnTo>
                  <a:cubicBezTo>
                    <a:pt x="220" y="3025"/>
                    <a:pt x="147" y="3366"/>
                    <a:pt x="1" y="3659"/>
                  </a:cubicBezTo>
                  <a:cubicBezTo>
                    <a:pt x="391" y="3707"/>
                    <a:pt x="781" y="3732"/>
                    <a:pt x="1171" y="3732"/>
                  </a:cubicBezTo>
                  <a:lnTo>
                    <a:pt x="32049" y="3732"/>
                  </a:lnTo>
                  <a:lnTo>
                    <a:pt x="32049" y="2708"/>
                  </a:lnTo>
                  <a:lnTo>
                    <a:pt x="24000" y="2708"/>
                  </a:lnTo>
                  <a:cubicBezTo>
                    <a:pt x="23805" y="2708"/>
                    <a:pt x="23805" y="2415"/>
                    <a:pt x="24000" y="2415"/>
                  </a:cubicBezTo>
                  <a:lnTo>
                    <a:pt x="32049" y="2415"/>
                  </a:lnTo>
                  <a:lnTo>
                    <a:pt x="32049" y="1195"/>
                  </a:lnTo>
                  <a:lnTo>
                    <a:pt x="31439" y="1195"/>
                  </a:lnTo>
                  <a:cubicBezTo>
                    <a:pt x="31366" y="1195"/>
                    <a:pt x="31293" y="1122"/>
                    <a:pt x="31293" y="1025"/>
                  </a:cubicBezTo>
                  <a:cubicBezTo>
                    <a:pt x="31293" y="951"/>
                    <a:pt x="31366" y="878"/>
                    <a:pt x="31439" y="878"/>
                  </a:cubicBezTo>
                  <a:lnTo>
                    <a:pt x="32049" y="878"/>
                  </a:lnTo>
                  <a:lnTo>
                    <a:pt x="32049" y="0"/>
                  </a:lnTo>
                  <a:lnTo>
                    <a:pt x="1171" y="0"/>
                  </a:lnTo>
                  <a:cubicBezTo>
                    <a:pt x="781" y="0"/>
                    <a:pt x="415" y="25"/>
                    <a:pt x="25" y="49"/>
                  </a:cubicBezTo>
                  <a:close/>
                  <a:moveTo>
                    <a:pt x="2513" y="2390"/>
                  </a:moveTo>
                  <a:lnTo>
                    <a:pt x="22366" y="2390"/>
                  </a:lnTo>
                  <a:cubicBezTo>
                    <a:pt x="22561" y="2390"/>
                    <a:pt x="22561" y="2683"/>
                    <a:pt x="22366" y="2683"/>
                  </a:cubicBezTo>
                  <a:lnTo>
                    <a:pt x="2513" y="2683"/>
                  </a:lnTo>
                  <a:cubicBezTo>
                    <a:pt x="2318" y="2683"/>
                    <a:pt x="2318" y="2390"/>
                    <a:pt x="2513" y="2390"/>
                  </a:cubicBezTo>
                  <a:close/>
                  <a:moveTo>
                    <a:pt x="23000" y="2683"/>
                  </a:moveTo>
                  <a:cubicBezTo>
                    <a:pt x="22805" y="2683"/>
                    <a:pt x="22805" y="2390"/>
                    <a:pt x="23000" y="2390"/>
                  </a:cubicBezTo>
                  <a:lnTo>
                    <a:pt x="23317" y="2390"/>
                  </a:lnTo>
                  <a:cubicBezTo>
                    <a:pt x="23512" y="2390"/>
                    <a:pt x="23512" y="2683"/>
                    <a:pt x="23317" y="2683"/>
                  </a:cubicBezTo>
                  <a:close/>
                  <a:moveTo>
                    <a:pt x="9000" y="1195"/>
                  </a:moveTo>
                  <a:cubicBezTo>
                    <a:pt x="8903" y="1195"/>
                    <a:pt x="8830" y="1122"/>
                    <a:pt x="8830" y="1049"/>
                  </a:cubicBezTo>
                  <a:cubicBezTo>
                    <a:pt x="8830" y="951"/>
                    <a:pt x="8903" y="878"/>
                    <a:pt x="9000" y="903"/>
                  </a:cubicBezTo>
                  <a:lnTo>
                    <a:pt x="9293" y="903"/>
                  </a:lnTo>
                  <a:cubicBezTo>
                    <a:pt x="9391" y="878"/>
                    <a:pt x="9439" y="951"/>
                    <a:pt x="9439" y="1049"/>
                  </a:cubicBezTo>
                  <a:cubicBezTo>
                    <a:pt x="9439" y="1122"/>
                    <a:pt x="9391" y="1195"/>
                    <a:pt x="9293" y="1195"/>
                  </a:cubicBezTo>
                  <a:close/>
                  <a:moveTo>
                    <a:pt x="9927" y="1195"/>
                  </a:moveTo>
                  <a:cubicBezTo>
                    <a:pt x="9854" y="1195"/>
                    <a:pt x="9781" y="1122"/>
                    <a:pt x="9781" y="1049"/>
                  </a:cubicBezTo>
                  <a:cubicBezTo>
                    <a:pt x="9781" y="951"/>
                    <a:pt x="9854" y="878"/>
                    <a:pt x="9927" y="903"/>
                  </a:cubicBezTo>
                  <a:lnTo>
                    <a:pt x="29780" y="903"/>
                  </a:lnTo>
                  <a:cubicBezTo>
                    <a:pt x="29878" y="878"/>
                    <a:pt x="29927" y="951"/>
                    <a:pt x="29927" y="1049"/>
                  </a:cubicBezTo>
                  <a:cubicBezTo>
                    <a:pt x="29927" y="1122"/>
                    <a:pt x="29878" y="1195"/>
                    <a:pt x="29780" y="11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5043980" y="353676"/>
              <a:ext cx="2541566" cy="64423"/>
            </a:xfrm>
            <a:custGeom>
              <a:avLst/>
              <a:gdLst/>
              <a:ahLst/>
              <a:cxnLst/>
              <a:rect l="l" t="t" r="r" b="b"/>
              <a:pathLst>
                <a:path w="32049" h="830" extrusionOk="0">
                  <a:moveTo>
                    <a:pt x="245" y="0"/>
                  </a:moveTo>
                  <a:cubicBezTo>
                    <a:pt x="196" y="244"/>
                    <a:pt x="123" y="512"/>
                    <a:pt x="1" y="756"/>
                  </a:cubicBezTo>
                  <a:cubicBezTo>
                    <a:pt x="391" y="805"/>
                    <a:pt x="781" y="829"/>
                    <a:pt x="1171" y="829"/>
                  </a:cubicBezTo>
                  <a:lnTo>
                    <a:pt x="32049" y="829"/>
                  </a:lnTo>
                  <a:lnTo>
                    <a:pt x="32049" y="98"/>
                  </a:lnTo>
                  <a:lnTo>
                    <a:pt x="4366" y="98"/>
                  </a:lnTo>
                  <a:cubicBezTo>
                    <a:pt x="2488" y="98"/>
                    <a:pt x="1220" y="73"/>
                    <a:pt x="245" y="0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7610613" y="130295"/>
              <a:ext cx="152895" cy="287806"/>
            </a:xfrm>
            <a:custGeom>
              <a:avLst/>
              <a:gdLst/>
              <a:ahLst/>
              <a:cxnLst/>
              <a:rect l="l" t="t" r="r" b="b"/>
              <a:pathLst>
                <a:path w="1928" h="3708" extrusionOk="0">
                  <a:moveTo>
                    <a:pt x="1" y="1025"/>
                  </a:moveTo>
                  <a:lnTo>
                    <a:pt x="1" y="2537"/>
                  </a:lnTo>
                  <a:lnTo>
                    <a:pt x="1" y="2537"/>
                  </a:lnTo>
                  <a:lnTo>
                    <a:pt x="1" y="2537"/>
                  </a:lnTo>
                  <a:lnTo>
                    <a:pt x="1" y="3707"/>
                  </a:lnTo>
                  <a:lnTo>
                    <a:pt x="1928" y="3707"/>
                  </a:lnTo>
                  <a:lnTo>
                    <a:pt x="1928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7610613" y="361205"/>
              <a:ext cx="154798" cy="56894"/>
            </a:xfrm>
            <a:custGeom>
              <a:avLst/>
              <a:gdLst/>
              <a:ahLst/>
              <a:cxnLst/>
              <a:rect l="l" t="t" r="r" b="b"/>
              <a:pathLst>
                <a:path w="1952" h="733" extrusionOk="0">
                  <a:moveTo>
                    <a:pt x="1" y="1"/>
                  </a:moveTo>
                  <a:lnTo>
                    <a:pt x="1" y="732"/>
                  </a:lnTo>
                  <a:lnTo>
                    <a:pt x="1952" y="732"/>
                  </a:lnTo>
                  <a:lnTo>
                    <a:pt x="1952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7788568" y="130295"/>
              <a:ext cx="408170" cy="287806"/>
            </a:xfrm>
            <a:custGeom>
              <a:avLst/>
              <a:gdLst/>
              <a:ahLst/>
              <a:cxnLst/>
              <a:rect l="l" t="t" r="r" b="b"/>
              <a:pathLst>
                <a:path w="5147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415" y="3707"/>
                  </a:lnTo>
                  <a:cubicBezTo>
                    <a:pt x="3854" y="3707"/>
                    <a:pt x="4244" y="3512"/>
                    <a:pt x="4513" y="3171"/>
                  </a:cubicBezTo>
                  <a:cubicBezTo>
                    <a:pt x="5147" y="2415"/>
                    <a:pt x="5147" y="1317"/>
                    <a:pt x="4513" y="537"/>
                  </a:cubicBezTo>
                  <a:cubicBezTo>
                    <a:pt x="4244" y="220"/>
                    <a:pt x="3854" y="25"/>
                    <a:pt x="3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7788568" y="224910"/>
              <a:ext cx="396592" cy="193190"/>
            </a:xfrm>
            <a:custGeom>
              <a:avLst/>
              <a:gdLst/>
              <a:ahLst/>
              <a:cxnLst/>
              <a:rect l="l" t="t" r="r" b="b"/>
              <a:pathLst>
                <a:path w="5001" h="2489" extrusionOk="0">
                  <a:moveTo>
                    <a:pt x="1" y="1757"/>
                  </a:moveTo>
                  <a:lnTo>
                    <a:pt x="1" y="2488"/>
                  </a:lnTo>
                  <a:lnTo>
                    <a:pt x="3415" y="2488"/>
                  </a:lnTo>
                  <a:cubicBezTo>
                    <a:pt x="3854" y="2488"/>
                    <a:pt x="4244" y="2293"/>
                    <a:pt x="4513" y="1952"/>
                  </a:cubicBezTo>
                  <a:cubicBezTo>
                    <a:pt x="4830" y="1586"/>
                    <a:pt x="5001" y="1123"/>
                    <a:pt x="4976" y="635"/>
                  </a:cubicBezTo>
                  <a:cubicBezTo>
                    <a:pt x="4976" y="415"/>
                    <a:pt x="4952" y="220"/>
                    <a:pt x="4879" y="1"/>
                  </a:cubicBezTo>
                  <a:cubicBezTo>
                    <a:pt x="4805" y="1464"/>
                    <a:pt x="2171" y="1708"/>
                    <a:pt x="1" y="1757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32"/>
          <p:cNvGrpSpPr/>
          <p:nvPr/>
        </p:nvGrpSpPr>
        <p:grpSpPr>
          <a:xfrm rot="-5400000">
            <a:off x="7699250" y="1584200"/>
            <a:ext cx="603495" cy="1371596"/>
            <a:chOff x="3724575" y="3497700"/>
            <a:chExt cx="603495" cy="1371596"/>
          </a:xfrm>
        </p:grpSpPr>
        <p:sp>
          <p:nvSpPr>
            <p:cNvPr id="529" name="Google Shape;529;p32"/>
            <p:cNvSpPr/>
            <p:nvPr/>
          </p:nvSpPr>
          <p:spPr>
            <a:xfrm>
              <a:off x="3724575" y="3497700"/>
              <a:ext cx="603495" cy="1371596"/>
            </a:xfrm>
            <a:custGeom>
              <a:avLst/>
              <a:gdLst/>
              <a:ahLst/>
              <a:cxnLst/>
              <a:rect l="l" t="t" r="r" b="b"/>
              <a:pathLst>
                <a:path w="7221" h="16415" extrusionOk="0">
                  <a:moveTo>
                    <a:pt x="5488" y="16414"/>
                  </a:moveTo>
                  <a:lnTo>
                    <a:pt x="1732" y="16414"/>
                  </a:lnTo>
                  <a:cubicBezTo>
                    <a:pt x="781" y="16414"/>
                    <a:pt x="1" y="15634"/>
                    <a:pt x="1" y="14683"/>
                  </a:cubicBezTo>
                  <a:lnTo>
                    <a:pt x="1" y="5537"/>
                  </a:lnTo>
                  <a:cubicBezTo>
                    <a:pt x="1" y="5073"/>
                    <a:pt x="196" y="4634"/>
                    <a:pt x="513" y="4317"/>
                  </a:cubicBezTo>
                  <a:cubicBezTo>
                    <a:pt x="757" y="4073"/>
                    <a:pt x="1050" y="3902"/>
                    <a:pt x="1367" y="3829"/>
                  </a:cubicBezTo>
                  <a:lnTo>
                    <a:pt x="1367" y="781"/>
                  </a:lnTo>
                  <a:cubicBezTo>
                    <a:pt x="1367" y="585"/>
                    <a:pt x="1440" y="366"/>
                    <a:pt x="1610" y="220"/>
                  </a:cubicBezTo>
                  <a:cubicBezTo>
                    <a:pt x="1757" y="73"/>
                    <a:pt x="1952" y="0"/>
                    <a:pt x="2147" y="0"/>
                  </a:cubicBezTo>
                  <a:lnTo>
                    <a:pt x="5074" y="0"/>
                  </a:lnTo>
                  <a:cubicBezTo>
                    <a:pt x="5513" y="0"/>
                    <a:pt x="5854" y="342"/>
                    <a:pt x="5854" y="781"/>
                  </a:cubicBezTo>
                  <a:lnTo>
                    <a:pt x="5854" y="3829"/>
                  </a:lnTo>
                  <a:cubicBezTo>
                    <a:pt x="6659" y="4024"/>
                    <a:pt x="7220" y="4732"/>
                    <a:pt x="7220" y="5537"/>
                  </a:cubicBezTo>
                  <a:lnTo>
                    <a:pt x="7220" y="14683"/>
                  </a:lnTo>
                  <a:cubicBezTo>
                    <a:pt x="7220" y="15634"/>
                    <a:pt x="6440" y="16414"/>
                    <a:pt x="5488" y="164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3757170" y="3848221"/>
              <a:ext cx="538223" cy="988485"/>
            </a:xfrm>
            <a:custGeom>
              <a:avLst/>
              <a:gdLst/>
              <a:ahLst/>
              <a:cxnLst/>
              <a:rect l="l" t="t" r="r" b="b"/>
              <a:pathLst>
                <a:path w="6440" h="11830" extrusionOk="0">
                  <a:moveTo>
                    <a:pt x="5098" y="0"/>
                  </a:moveTo>
                  <a:lnTo>
                    <a:pt x="1342" y="0"/>
                  </a:lnTo>
                  <a:cubicBezTo>
                    <a:pt x="611" y="0"/>
                    <a:pt x="1" y="610"/>
                    <a:pt x="1" y="1342"/>
                  </a:cubicBezTo>
                  <a:lnTo>
                    <a:pt x="1" y="10488"/>
                  </a:lnTo>
                  <a:cubicBezTo>
                    <a:pt x="1" y="11219"/>
                    <a:pt x="611" y="11829"/>
                    <a:pt x="1342" y="11829"/>
                  </a:cubicBezTo>
                  <a:lnTo>
                    <a:pt x="5098" y="11829"/>
                  </a:lnTo>
                  <a:cubicBezTo>
                    <a:pt x="5830" y="11829"/>
                    <a:pt x="6440" y="11219"/>
                    <a:pt x="6440" y="10488"/>
                  </a:cubicBezTo>
                  <a:lnTo>
                    <a:pt x="6440" y="1342"/>
                  </a:lnTo>
                  <a:cubicBezTo>
                    <a:pt x="6440" y="610"/>
                    <a:pt x="5830" y="0"/>
                    <a:pt x="50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3816342" y="4047922"/>
              <a:ext cx="38779" cy="654255"/>
            </a:xfrm>
            <a:custGeom>
              <a:avLst/>
              <a:gdLst/>
              <a:ahLst/>
              <a:cxnLst/>
              <a:rect l="l" t="t" r="r" b="b"/>
              <a:pathLst>
                <a:path w="464" h="7830" extrusionOk="0">
                  <a:moveTo>
                    <a:pt x="439" y="7610"/>
                  </a:moveTo>
                  <a:cubicBezTo>
                    <a:pt x="464" y="7829"/>
                    <a:pt x="0" y="7829"/>
                    <a:pt x="25" y="7610"/>
                  </a:cubicBezTo>
                  <a:lnTo>
                    <a:pt x="25" y="1781"/>
                  </a:lnTo>
                  <a:cubicBezTo>
                    <a:pt x="0" y="1561"/>
                    <a:pt x="464" y="1561"/>
                    <a:pt x="439" y="1781"/>
                  </a:cubicBezTo>
                  <a:close/>
                  <a:moveTo>
                    <a:pt x="439" y="732"/>
                  </a:moveTo>
                  <a:cubicBezTo>
                    <a:pt x="415" y="952"/>
                    <a:pt x="73" y="952"/>
                    <a:pt x="25" y="732"/>
                  </a:cubicBezTo>
                  <a:lnTo>
                    <a:pt x="25" y="220"/>
                  </a:lnTo>
                  <a:cubicBezTo>
                    <a:pt x="0" y="0"/>
                    <a:pt x="464" y="0"/>
                    <a:pt x="439" y="2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3724575" y="3497700"/>
              <a:ext cx="603495" cy="1371596"/>
            </a:xfrm>
            <a:custGeom>
              <a:avLst/>
              <a:gdLst/>
              <a:ahLst/>
              <a:cxnLst/>
              <a:rect l="l" t="t" r="r" b="b"/>
              <a:pathLst>
                <a:path w="7221" h="16415" extrusionOk="0">
                  <a:moveTo>
                    <a:pt x="3171" y="2293"/>
                  </a:moveTo>
                  <a:lnTo>
                    <a:pt x="2415" y="2293"/>
                  </a:lnTo>
                  <a:cubicBezTo>
                    <a:pt x="2342" y="2293"/>
                    <a:pt x="2269" y="2220"/>
                    <a:pt x="2269" y="2146"/>
                  </a:cubicBezTo>
                  <a:lnTo>
                    <a:pt x="2269" y="1293"/>
                  </a:lnTo>
                  <a:cubicBezTo>
                    <a:pt x="2269" y="1195"/>
                    <a:pt x="2342" y="1146"/>
                    <a:pt x="2415" y="1146"/>
                  </a:cubicBezTo>
                  <a:lnTo>
                    <a:pt x="3171" y="1146"/>
                  </a:lnTo>
                  <a:cubicBezTo>
                    <a:pt x="3245" y="1146"/>
                    <a:pt x="3318" y="1195"/>
                    <a:pt x="3318" y="1293"/>
                  </a:cubicBezTo>
                  <a:lnTo>
                    <a:pt x="3318" y="2146"/>
                  </a:lnTo>
                  <a:cubicBezTo>
                    <a:pt x="3318" y="2220"/>
                    <a:pt x="3245" y="2293"/>
                    <a:pt x="3171" y="2293"/>
                  </a:cubicBezTo>
                  <a:close/>
                  <a:moveTo>
                    <a:pt x="5488" y="16414"/>
                  </a:moveTo>
                  <a:cubicBezTo>
                    <a:pt x="6440" y="16414"/>
                    <a:pt x="7220" y="15634"/>
                    <a:pt x="7220" y="14683"/>
                  </a:cubicBezTo>
                  <a:lnTo>
                    <a:pt x="7220" y="5537"/>
                  </a:lnTo>
                  <a:cubicBezTo>
                    <a:pt x="7220" y="4707"/>
                    <a:pt x="6659" y="4000"/>
                    <a:pt x="5854" y="3829"/>
                  </a:cubicBezTo>
                  <a:lnTo>
                    <a:pt x="5854" y="781"/>
                  </a:lnTo>
                  <a:cubicBezTo>
                    <a:pt x="5854" y="342"/>
                    <a:pt x="5513" y="0"/>
                    <a:pt x="5074" y="0"/>
                  </a:cubicBezTo>
                  <a:lnTo>
                    <a:pt x="2147" y="0"/>
                  </a:lnTo>
                  <a:cubicBezTo>
                    <a:pt x="1952" y="0"/>
                    <a:pt x="1732" y="73"/>
                    <a:pt x="1586" y="220"/>
                  </a:cubicBezTo>
                  <a:cubicBezTo>
                    <a:pt x="1440" y="366"/>
                    <a:pt x="1367" y="561"/>
                    <a:pt x="1367" y="781"/>
                  </a:cubicBezTo>
                  <a:lnTo>
                    <a:pt x="1367" y="3829"/>
                  </a:lnTo>
                  <a:cubicBezTo>
                    <a:pt x="1050" y="3902"/>
                    <a:pt x="757" y="4073"/>
                    <a:pt x="513" y="4293"/>
                  </a:cubicBezTo>
                  <a:cubicBezTo>
                    <a:pt x="196" y="4610"/>
                    <a:pt x="1" y="5049"/>
                    <a:pt x="1" y="5512"/>
                  </a:cubicBezTo>
                  <a:lnTo>
                    <a:pt x="1" y="14658"/>
                  </a:lnTo>
                  <a:cubicBezTo>
                    <a:pt x="1" y="15634"/>
                    <a:pt x="781" y="16414"/>
                    <a:pt x="1732" y="16414"/>
                  </a:cubicBezTo>
                  <a:close/>
                  <a:moveTo>
                    <a:pt x="1757" y="3805"/>
                  </a:moveTo>
                  <a:lnTo>
                    <a:pt x="5464" y="3805"/>
                  </a:lnTo>
                  <a:lnTo>
                    <a:pt x="5464" y="781"/>
                  </a:lnTo>
                  <a:cubicBezTo>
                    <a:pt x="5464" y="683"/>
                    <a:pt x="5415" y="585"/>
                    <a:pt x="5342" y="512"/>
                  </a:cubicBezTo>
                  <a:cubicBezTo>
                    <a:pt x="5269" y="439"/>
                    <a:pt x="5171" y="390"/>
                    <a:pt x="5074" y="390"/>
                  </a:cubicBezTo>
                  <a:lnTo>
                    <a:pt x="2147" y="390"/>
                  </a:lnTo>
                  <a:cubicBezTo>
                    <a:pt x="1928" y="390"/>
                    <a:pt x="1757" y="561"/>
                    <a:pt x="1757" y="781"/>
                  </a:cubicBezTo>
                  <a:close/>
                  <a:moveTo>
                    <a:pt x="1732" y="16024"/>
                  </a:moveTo>
                  <a:cubicBezTo>
                    <a:pt x="1001" y="16024"/>
                    <a:pt x="391" y="15414"/>
                    <a:pt x="391" y="14683"/>
                  </a:cubicBezTo>
                  <a:lnTo>
                    <a:pt x="391" y="5537"/>
                  </a:lnTo>
                  <a:cubicBezTo>
                    <a:pt x="391" y="4780"/>
                    <a:pt x="1001" y="4195"/>
                    <a:pt x="1732" y="4195"/>
                  </a:cubicBezTo>
                  <a:lnTo>
                    <a:pt x="5488" y="4195"/>
                  </a:lnTo>
                  <a:cubicBezTo>
                    <a:pt x="6220" y="4195"/>
                    <a:pt x="6830" y="4780"/>
                    <a:pt x="6830" y="5537"/>
                  </a:cubicBezTo>
                  <a:lnTo>
                    <a:pt x="6830" y="14683"/>
                  </a:lnTo>
                  <a:cubicBezTo>
                    <a:pt x="6830" y="15414"/>
                    <a:pt x="6220" y="16024"/>
                    <a:pt x="5488" y="16024"/>
                  </a:cubicBezTo>
                  <a:close/>
                  <a:moveTo>
                    <a:pt x="4781" y="2293"/>
                  </a:moveTo>
                  <a:lnTo>
                    <a:pt x="4074" y="2293"/>
                  </a:lnTo>
                  <a:cubicBezTo>
                    <a:pt x="3976" y="2293"/>
                    <a:pt x="3928" y="2220"/>
                    <a:pt x="3928" y="2146"/>
                  </a:cubicBezTo>
                  <a:lnTo>
                    <a:pt x="3928" y="1293"/>
                  </a:lnTo>
                  <a:cubicBezTo>
                    <a:pt x="3903" y="1220"/>
                    <a:pt x="3976" y="1146"/>
                    <a:pt x="4074" y="1146"/>
                  </a:cubicBezTo>
                  <a:lnTo>
                    <a:pt x="4781" y="1146"/>
                  </a:lnTo>
                  <a:cubicBezTo>
                    <a:pt x="4879" y="1146"/>
                    <a:pt x="4952" y="1220"/>
                    <a:pt x="4952" y="1293"/>
                  </a:cubicBezTo>
                  <a:lnTo>
                    <a:pt x="4952" y="2122"/>
                  </a:lnTo>
                  <a:cubicBezTo>
                    <a:pt x="4952" y="2220"/>
                    <a:pt x="4879" y="2293"/>
                    <a:pt x="4781" y="2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3871336" y="3530287"/>
              <a:ext cx="309980" cy="285349"/>
            </a:xfrm>
            <a:custGeom>
              <a:avLst/>
              <a:gdLst/>
              <a:ahLst/>
              <a:cxnLst/>
              <a:rect l="l" t="t" r="r" b="b"/>
              <a:pathLst>
                <a:path w="3709" h="3415" extrusionOk="0">
                  <a:moveTo>
                    <a:pt x="1" y="3415"/>
                  </a:moveTo>
                  <a:lnTo>
                    <a:pt x="3708" y="3415"/>
                  </a:lnTo>
                  <a:lnTo>
                    <a:pt x="3708" y="391"/>
                  </a:lnTo>
                  <a:cubicBezTo>
                    <a:pt x="3708" y="293"/>
                    <a:pt x="3659" y="195"/>
                    <a:pt x="3586" y="122"/>
                  </a:cubicBezTo>
                  <a:cubicBezTo>
                    <a:pt x="3513" y="49"/>
                    <a:pt x="3415" y="0"/>
                    <a:pt x="3318" y="0"/>
                  </a:cubicBezTo>
                  <a:lnTo>
                    <a:pt x="391" y="0"/>
                  </a:lnTo>
                  <a:cubicBezTo>
                    <a:pt x="172" y="0"/>
                    <a:pt x="1" y="171"/>
                    <a:pt x="1" y="391"/>
                  </a:cubicBezTo>
                  <a:close/>
                  <a:moveTo>
                    <a:pt x="1415" y="1903"/>
                  </a:moveTo>
                  <a:lnTo>
                    <a:pt x="659" y="1903"/>
                  </a:lnTo>
                  <a:cubicBezTo>
                    <a:pt x="586" y="1903"/>
                    <a:pt x="513" y="1830"/>
                    <a:pt x="513" y="1756"/>
                  </a:cubicBezTo>
                  <a:lnTo>
                    <a:pt x="513" y="903"/>
                  </a:lnTo>
                  <a:cubicBezTo>
                    <a:pt x="513" y="805"/>
                    <a:pt x="586" y="756"/>
                    <a:pt x="659" y="756"/>
                  </a:cubicBezTo>
                  <a:lnTo>
                    <a:pt x="1415" y="756"/>
                  </a:lnTo>
                  <a:cubicBezTo>
                    <a:pt x="1489" y="756"/>
                    <a:pt x="1562" y="805"/>
                    <a:pt x="1562" y="903"/>
                  </a:cubicBezTo>
                  <a:lnTo>
                    <a:pt x="1562" y="1756"/>
                  </a:lnTo>
                  <a:cubicBezTo>
                    <a:pt x="1562" y="1830"/>
                    <a:pt x="1489" y="1903"/>
                    <a:pt x="1415" y="1903"/>
                  </a:cubicBezTo>
                  <a:close/>
                  <a:moveTo>
                    <a:pt x="3025" y="1903"/>
                  </a:moveTo>
                  <a:lnTo>
                    <a:pt x="2318" y="1903"/>
                  </a:lnTo>
                  <a:cubicBezTo>
                    <a:pt x="2220" y="1903"/>
                    <a:pt x="2147" y="1830"/>
                    <a:pt x="2147" y="1732"/>
                  </a:cubicBezTo>
                  <a:lnTo>
                    <a:pt x="2147" y="903"/>
                  </a:lnTo>
                  <a:cubicBezTo>
                    <a:pt x="2147" y="830"/>
                    <a:pt x="2220" y="756"/>
                    <a:pt x="2318" y="756"/>
                  </a:cubicBezTo>
                  <a:lnTo>
                    <a:pt x="3025" y="756"/>
                  </a:lnTo>
                  <a:cubicBezTo>
                    <a:pt x="3123" y="756"/>
                    <a:pt x="3196" y="830"/>
                    <a:pt x="3196" y="903"/>
                  </a:cubicBezTo>
                  <a:lnTo>
                    <a:pt x="3196" y="1732"/>
                  </a:lnTo>
                  <a:cubicBezTo>
                    <a:pt x="3196" y="1830"/>
                    <a:pt x="3123" y="1903"/>
                    <a:pt x="3025" y="19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3775557" y="3848221"/>
              <a:ext cx="519836" cy="988485"/>
            </a:xfrm>
            <a:custGeom>
              <a:avLst/>
              <a:gdLst/>
              <a:ahLst/>
              <a:cxnLst/>
              <a:rect l="l" t="t" r="r" b="b"/>
              <a:pathLst>
                <a:path w="6220" h="11830" extrusionOk="0">
                  <a:moveTo>
                    <a:pt x="5074" y="707"/>
                  </a:moveTo>
                  <a:lnTo>
                    <a:pt x="5074" y="9854"/>
                  </a:lnTo>
                  <a:cubicBezTo>
                    <a:pt x="5074" y="10585"/>
                    <a:pt x="4464" y="11195"/>
                    <a:pt x="3732" y="11195"/>
                  </a:cubicBezTo>
                  <a:lnTo>
                    <a:pt x="1" y="11195"/>
                  </a:lnTo>
                  <a:cubicBezTo>
                    <a:pt x="49" y="11293"/>
                    <a:pt x="122" y="11366"/>
                    <a:pt x="196" y="11439"/>
                  </a:cubicBezTo>
                  <a:cubicBezTo>
                    <a:pt x="440" y="11683"/>
                    <a:pt x="781" y="11829"/>
                    <a:pt x="1122" y="11829"/>
                  </a:cubicBezTo>
                  <a:lnTo>
                    <a:pt x="4878" y="11829"/>
                  </a:lnTo>
                  <a:cubicBezTo>
                    <a:pt x="5610" y="11829"/>
                    <a:pt x="6220" y="11219"/>
                    <a:pt x="6220" y="10488"/>
                  </a:cubicBezTo>
                  <a:lnTo>
                    <a:pt x="6220" y="1342"/>
                  </a:lnTo>
                  <a:cubicBezTo>
                    <a:pt x="6220" y="610"/>
                    <a:pt x="5610" y="0"/>
                    <a:pt x="4878" y="0"/>
                  </a:cubicBezTo>
                  <a:lnTo>
                    <a:pt x="4878" y="0"/>
                  </a:lnTo>
                  <a:cubicBezTo>
                    <a:pt x="5000" y="220"/>
                    <a:pt x="5074" y="464"/>
                    <a:pt x="5074" y="707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6" name="Google Shape;546;p32"/>
          <p:cNvSpPr txBox="1">
            <a:spLocks noGrp="1"/>
          </p:cNvSpPr>
          <p:nvPr>
            <p:ph type="title"/>
          </p:nvPr>
        </p:nvSpPr>
        <p:spPr>
          <a:xfrm>
            <a:off x="1365120" y="1971182"/>
            <a:ext cx="54864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Цель проекта</a:t>
            </a:r>
            <a:endParaRPr dirty="0"/>
          </a:p>
        </p:txBody>
      </p:sp>
      <p:grpSp>
        <p:nvGrpSpPr>
          <p:cNvPr id="547" name="Google Shape;547;p32"/>
          <p:cNvGrpSpPr/>
          <p:nvPr/>
        </p:nvGrpSpPr>
        <p:grpSpPr>
          <a:xfrm>
            <a:off x="2233800" y="3191050"/>
            <a:ext cx="5577850" cy="1463100"/>
            <a:chOff x="1828840" y="3371688"/>
            <a:chExt cx="5577850" cy="1463100"/>
          </a:xfrm>
        </p:grpSpPr>
        <p:sp>
          <p:nvSpPr>
            <p:cNvPr id="548" name="Google Shape;548;p32"/>
            <p:cNvSpPr/>
            <p:nvPr/>
          </p:nvSpPr>
          <p:spPr>
            <a:xfrm>
              <a:off x="1920290" y="3463188"/>
              <a:ext cx="5486400" cy="1371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1828840" y="3371688"/>
              <a:ext cx="5486400" cy="13716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50" name="Google Shape;550;p32"/>
            <p:cNvCxnSpPr/>
            <p:nvPr/>
          </p:nvCxnSpPr>
          <p:spPr>
            <a:xfrm>
              <a:off x="1828840" y="3554706"/>
              <a:ext cx="5484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51" name="Google Shape;551;p32"/>
          <p:cNvSpPr txBox="1">
            <a:spLocks noGrp="1"/>
          </p:cNvSpPr>
          <p:nvPr>
            <p:ph type="subTitle" idx="1"/>
          </p:nvPr>
        </p:nvSpPr>
        <p:spPr>
          <a:xfrm>
            <a:off x="2462011" y="3419800"/>
            <a:ext cx="5028450" cy="12800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ru-RU" dirty="0" smtClean="0"/>
              <a:t>	Разработать платформу</a:t>
            </a:r>
            <a:r>
              <a:rPr lang="ru-RU" dirty="0"/>
              <a:t>, которая сделает процесс регистрации команд простым и удобным, </a:t>
            </a:r>
            <a:r>
              <a:rPr lang="ru-RU" dirty="0" smtClean="0"/>
              <a:t>а также поспособствует </a:t>
            </a:r>
            <a:r>
              <a:rPr lang="ru-RU" dirty="0"/>
              <a:t>более эффективному взаимодействию между </a:t>
            </a:r>
            <a:r>
              <a:rPr lang="ru-RU" dirty="0" smtClean="0"/>
              <a:t>участниками из разных команд.</a:t>
            </a:r>
            <a:endParaRPr lang="ru-RU" sz="1600" dirty="0"/>
          </a:p>
        </p:txBody>
      </p:sp>
      <p:grpSp>
        <p:nvGrpSpPr>
          <p:cNvPr id="552" name="Google Shape;552;p32"/>
          <p:cNvGrpSpPr/>
          <p:nvPr/>
        </p:nvGrpSpPr>
        <p:grpSpPr>
          <a:xfrm>
            <a:off x="463651" y="4105603"/>
            <a:ext cx="502899" cy="502899"/>
            <a:chOff x="858700" y="1967475"/>
            <a:chExt cx="605100" cy="605100"/>
          </a:xfrm>
        </p:grpSpPr>
        <p:sp>
          <p:nvSpPr>
            <p:cNvPr id="553" name="Google Shape;553;p32"/>
            <p:cNvSpPr/>
            <p:nvPr/>
          </p:nvSpPr>
          <p:spPr>
            <a:xfrm>
              <a:off x="858700" y="1967475"/>
              <a:ext cx="605100" cy="605100"/>
            </a:xfrm>
            <a:prstGeom prst="roundRect">
              <a:avLst>
                <a:gd name="adj" fmla="val 15109"/>
              </a:avLst>
            </a:pr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932654" y="2075711"/>
              <a:ext cx="457191" cy="388627"/>
            </a:xfrm>
            <a:custGeom>
              <a:avLst/>
              <a:gdLst/>
              <a:ahLst/>
              <a:cxnLst/>
              <a:rect l="l" t="t" r="r" b="b"/>
              <a:pathLst>
                <a:path w="10659" h="9051" extrusionOk="0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5" name="Google Shape;555;p32"/>
          <p:cNvSpPr/>
          <p:nvPr/>
        </p:nvSpPr>
        <p:spPr>
          <a:xfrm>
            <a:off x="3828458" y="1721467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32"/>
          <p:cNvSpPr/>
          <p:nvPr/>
        </p:nvSpPr>
        <p:spPr>
          <a:xfrm>
            <a:off x="4292603" y="1570639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2"/>
          <p:cNvSpPr/>
          <p:nvPr/>
        </p:nvSpPr>
        <p:spPr>
          <a:xfrm>
            <a:off x="3042489" y="1417325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8" name="Google Shape;558;p32"/>
          <p:cNvGrpSpPr/>
          <p:nvPr/>
        </p:nvGrpSpPr>
        <p:grpSpPr>
          <a:xfrm>
            <a:off x="463700" y="3419800"/>
            <a:ext cx="502800" cy="502800"/>
            <a:chOff x="1627550" y="2017350"/>
            <a:chExt cx="502800" cy="502800"/>
          </a:xfrm>
        </p:grpSpPr>
        <p:sp>
          <p:nvSpPr>
            <p:cNvPr id="559" name="Google Shape;559;p32"/>
            <p:cNvSpPr/>
            <p:nvPr/>
          </p:nvSpPr>
          <p:spPr>
            <a:xfrm>
              <a:off x="1627550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1718900" y="2108700"/>
              <a:ext cx="320100" cy="320100"/>
            </a:xfrm>
            <a:prstGeom prst="donut">
              <a:avLst>
                <a:gd name="adj" fmla="val 25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2" name="Google Shape;792;p39"/>
          <p:cNvGrpSpPr/>
          <p:nvPr/>
        </p:nvGrpSpPr>
        <p:grpSpPr>
          <a:xfrm>
            <a:off x="715100" y="3195620"/>
            <a:ext cx="2418900" cy="1412700"/>
            <a:chOff x="715100" y="1600325"/>
            <a:chExt cx="2418900" cy="1412700"/>
          </a:xfrm>
        </p:grpSpPr>
        <p:sp>
          <p:nvSpPr>
            <p:cNvPr id="793" name="Google Shape;793;p39"/>
            <p:cNvSpPr/>
            <p:nvPr/>
          </p:nvSpPr>
          <p:spPr>
            <a:xfrm>
              <a:off x="806600" y="1691825"/>
              <a:ext cx="2327400" cy="13212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4" name="Google Shape;794;p39"/>
            <p:cNvGrpSpPr/>
            <p:nvPr/>
          </p:nvGrpSpPr>
          <p:grpSpPr>
            <a:xfrm>
              <a:off x="715100" y="1600325"/>
              <a:ext cx="2327400" cy="1321200"/>
              <a:chOff x="715100" y="1600325"/>
              <a:chExt cx="2327400" cy="1321200"/>
            </a:xfrm>
          </p:grpSpPr>
          <p:sp>
            <p:nvSpPr>
              <p:cNvPr id="795" name="Google Shape;795;p39"/>
              <p:cNvSpPr/>
              <p:nvPr/>
            </p:nvSpPr>
            <p:spPr>
              <a:xfrm>
                <a:off x="715100" y="1600325"/>
                <a:ext cx="2327400" cy="13212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96" name="Google Shape;796;p39"/>
              <p:cNvCxnSpPr/>
              <p:nvPr/>
            </p:nvCxnSpPr>
            <p:spPr>
              <a:xfrm>
                <a:off x="722125" y="1783325"/>
                <a:ext cx="23157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797" name="Google Shape;797;p39"/>
          <p:cNvGrpSpPr/>
          <p:nvPr/>
        </p:nvGrpSpPr>
        <p:grpSpPr>
          <a:xfrm>
            <a:off x="4882345" y="3217697"/>
            <a:ext cx="2418900" cy="1412700"/>
            <a:chOff x="715100" y="1600325"/>
            <a:chExt cx="2418900" cy="1412700"/>
          </a:xfrm>
        </p:grpSpPr>
        <p:sp>
          <p:nvSpPr>
            <p:cNvPr id="798" name="Google Shape;798;p39"/>
            <p:cNvSpPr/>
            <p:nvPr/>
          </p:nvSpPr>
          <p:spPr>
            <a:xfrm>
              <a:off x="806600" y="1691825"/>
              <a:ext cx="2327400" cy="13212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9" name="Google Shape;799;p39"/>
            <p:cNvGrpSpPr/>
            <p:nvPr/>
          </p:nvGrpSpPr>
          <p:grpSpPr>
            <a:xfrm>
              <a:off x="715100" y="1600325"/>
              <a:ext cx="2327400" cy="1321200"/>
              <a:chOff x="715100" y="1600325"/>
              <a:chExt cx="2327400" cy="1321200"/>
            </a:xfrm>
          </p:grpSpPr>
          <p:sp>
            <p:nvSpPr>
              <p:cNvPr id="800" name="Google Shape;800;p39"/>
              <p:cNvSpPr/>
              <p:nvPr/>
            </p:nvSpPr>
            <p:spPr>
              <a:xfrm>
                <a:off x="715100" y="1600325"/>
                <a:ext cx="2327400" cy="13212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01" name="Google Shape;801;p39"/>
              <p:cNvCxnSpPr/>
              <p:nvPr/>
            </p:nvCxnSpPr>
            <p:spPr>
              <a:xfrm>
                <a:off x="722125" y="1783325"/>
                <a:ext cx="23157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802" name="Google Shape;802;p39"/>
          <p:cNvGrpSpPr/>
          <p:nvPr/>
        </p:nvGrpSpPr>
        <p:grpSpPr>
          <a:xfrm>
            <a:off x="4875320" y="1611161"/>
            <a:ext cx="2418900" cy="1412700"/>
            <a:chOff x="715100" y="1600325"/>
            <a:chExt cx="2418900" cy="1412700"/>
          </a:xfrm>
        </p:grpSpPr>
        <p:sp>
          <p:nvSpPr>
            <p:cNvPr id="803" name="Google Shape;803;p39"/>
            <p:cNvSpPr/>
            <p:nvPr/>
          </p:nvSpPr>
          <p:spPr>
            <a:xfrm>
              <a:off x="806600" y="1691825"/>
              <a:ext cx="2327400" cy="13212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4" name="Google Shape;804;p39"/>
            <p:cNvGrpSpPr/>
            <p:nvPr/>
          </p:nvGrpSpPr>
          <p:grpSpPr>
            <a:xfrm>
              <a:off x="715100" y="1600325"/>
              <a:ext cx="2327400" cy="1321200"/>
              <a:chOff x="715100" y="1600325"/>
              <a:chExt cx="2327400" cy="1321200"/>
            </a:xfrm>
          </p:grpSpPr>
          <p:sp>
            <p:nvSpPr>
              <p:cNvPr id="805" name="Google Shape;805;p39"/>
              <p:cNvSpPr/>
              <p:nvPr/>
            </p:nvSpPr>
            <p:spPr>
              <a:xfrm>
                <a:off x="715100" y="1600325"/>
                <a:ext cx="2327400" cy="13212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06" name="Google Shape;806;p39"/>
              <p:cNvCxnSpPr/>
              <p:nvPr/>
            </p:nvCxnSpPr>
            <p:spPr>
              <a:xfrm>
                <a:off x="722125" y="1783325"/>
                <a:ext cx="23157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807" name="Google Shape;807;p39"/>
          <p:cNvGrpSpPr/>
          <p:nvPr/>
        </p:nvGrpSpPr>
        <p:grpSpPr>
          <a:xfrm>
            <a:off x="715100" y="1600325"/>
            <a:ext cx="2418900" cy="1412700"/>
            <a:chOff x="715100" y="1600325"/>
            <a:chExt cx="2418900" cy="1412700"/>
          </a:xfrm>
        </p:grpSpPr>
        <p:sp>
          <p:nvSpPr>
            <p:cNvPr id="808" name="Google Shape;808;p39"/>
            <p:cNvSpPr/>
            <p:nvPr/>
          </p:nvSpPr>
          <p:spPr>
            <a:xfrm>
              <a:off x="806600" y="1691825"/>
              <a:ext cx="2327400" cy="13212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9" name="Google Shape;809;p39"/>
            <p:cNvGrpSpPr/>
            <p:nvPr/>
          </p:nvGrpSpPr>
          <p:grpSpPr>
            <a:xfrm>
              <a:off x="715100" y="1600325"/>
              <a:ext cx="2327400" cy="1321200"/>
              <a:chOff x="715100" y="1600325"/>
              <a:chExt cx="2327400" cy="1321200"/>
            </a:xfrm>
          </p:grpSpPr>
          <p:sp>
            <p:nvSpPr>
              <p:cNvPr id="810" name="Google Shape;810;p39"/>
              <p:cNvSpPr/>
              <p:nvPr/>
            </p:nvSpPr>
            <p:spPr>
              <a:xfrm>
                <a:off x="715100" y="1600325"/>
                <a:ext cx="2327400" cy="13212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11" name="Google Shape;811;p39"/>
              <p:cNvCxnSpPr/>
              <p:nvPr/>
            </p:nvCxnSpPr>
            <p:spPr>
              <a:xfrm>
                <a:off x="722125" y="1783325"/>
                <a:ext cx="23157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818" name="Google Shape;818;p39"/>
          <p:cNvSpPr txBox="1">
            <a:spLocks noGrp="1"/>
          </p:cNvSpPr>
          <p:nvPr>
            <p:ph type="title"/>
          </p:nvPr>
        </p:nvSpPr>
        <p:spPr>
          <a:xfrm>
            <a:off x="715100" y="731525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Основные функции</a:t>
            </a:r>
            <a:endParaRPr dirty="0"/>
          </a:p>
        </p:txBody>
      </p:sp>
      <p:sp>
        <p:nvSpPr>
          <p:cNvPr id="819" name="Google Shape;819;p39"/>
          <p:cNvSpPr txBox="1">
            <a:spLocks noGrp="1"/>
          </p:cNvSpPr>
          <p:nvPr>
            <p:ph type="subTitle" idx="1"/>
          </p:nvPr>
        </p:nvSpPr>
        <p:spPr>
          <a:xfrm>
            <a:off x="4299951" y="2017811"/>
            <a:ext cx="2905119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         Авторизация </a:t>
            </a:r>
            <a:r>
              <a:rPr lang="ru-RU" dirty="0"/>
              <a:t>и регистрация команд</a:t>
            </a:r>
          </a:p>
        </p:txBody>
      </p:sp>
      <p:sp>
        <p:nvSpPr>
          <p:cNvPr id="820" name="Google Shape;820;p39"/>
          <p:cNvSpPr txBox="1">
            <a:spLocks noGrp="1"/>
          </p:cNvSpPr>
          <p:nvPr>
            <p:ph type="subTitle" idx="4"/>
          </p:nvPr>
        </p:nvSpPr>
        <p:spPr>
          <a:xfrm>
            <a:off x="440625" y="1915575"/>
            <a:ext cx="2319026" cy="8732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        Просмотр зарегистрированных команд</a:t>
            </a:r>
            <a:endParaRPr lang="ru-RU" dirty="0"/>
          </a:p>
        </p:txBody>
      </p:sp>
      <p:sp>
        <p:nvSpPr>
          <p:cNvPr id="821" name="Google Shape;821;p39"/>
          <p:cNvSpPr txBox="1">
            <a:spLocks noGrp="1"/>
          </p:cNvSpPr>
          <p:nvPr>
            <p:ph type="subTitle" idx="5"/>
          </p:nvPr>
        </p:nvSpPr>
        <p:spPr>
          <a:xfrm>
            <a:off x="224395" y="3582231"/>
            <a:ext cx="2729901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       Просмотр </a:t>
            </a:r>
            <a:r>
              <a:rPr lang="ru-RU" dirty="0"/>
              <a:t>информации о других командах</a:t>
            </a:r>
          </a:p>
        </p:txBody>
      </p:sp>
      <p:sp>
        <p:nvSpPr>
          <p:cNvPr id="822" name="Google Shape;822;p39"/>
          <p:cNvSpPr txBox="1">
            <a:spLocks noGrp="1"/>
          </p:cNvSpPr>
          <p:nvPr>
            <p:ph type="subTitle" idx="2"/>
          </p:nvPr>
        </p:nvSpPr>
        <p:spPr>
          <a:xfrm>
            <a:off x="4390325" y="3624347"/>
            <a:ext cx="2938170" cy="11379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       Редактирование </a:t>
            </a:r>
            <a:r>
              <a:rPr lang="ru-RU" dirty="0"/>
              <a:t>профиля команды и участников</a:t>
            </a:r>
          </a:p>
        </p:txBody>
      </p:sp>
      <p:sp>
        <p:nvSpPr>
          <p:cNvPr id="825" name="Google Shape;825;p39"/>
          <p:cNvSpPr/>
          <p:nvPr/>
        </p:nvSpPr>
        <p:spPr>
          <a:xfrm>
            <a:off x="7971700" y="1081625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39"/>
          <p:cNvSpPr/>
          <p:nvPr/>
        </p:nvSpPr>
        <p:spPr>
          <a:xfrm>
            <a:off x="7739360" y="932973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39"/>
          <p:cNvSpPr/>
          <p:nvPr/>
        </p:nvSpPr>
        <p:spPr>
          <a:xfrm>
            <a:off x="715160" y="1252725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3" name="Google Shape;1093;p49"/>
          <p:cNvGrpSpPr/>
          <p:nvPr/>
        </p:nvGrpSpPr>
        <p:grpSpPr>
          <a:xfrm>
            <a:off x="4210113" y="1200150"/>
            <a:ext cx="4800537" cy="3898899"/>
            <a:chOff x="4754849" y="887475"/>
            <a:chExt cx="3763401" cy="3725700"/>
          </a:xfrm>
        </p:grpSpPr>
        <p:sp>
          <p:nvSpPr>
            <p:cNvPr id="1094" name="Google Shape;1094;p49"/>
            <p:cNvSpPr/>
            <p:nvPr/>
          </p:nvSpPr>
          <p:spPr>
            <a:xfrm>
              <a:off x="4844450" y="978975"/>
              <a:ext cx="3673800" cy="36342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5" name="Google Shape;1095;p49"/>
            <p:cNvGrpSpPr/>
            <p:nvPr/>
          </p:nvGrpSpPr>
          <p:grpSpPr>
            <a:xfrm>
              <a:off x="4754849" y="887475"/>
              <a:ext cx="3674405" cy="3616200"/>
              <a:chOff x="4754849" y="887475"/>
              <a:chExt cx="3674405" cy="3616200"/>
            </a:xfrm>
          </p:grpSpPr>
          <p:sp>
            <p:nvSpPr>
              <p:cNvPr id="1096" name="Google Shape;1096;p49"/>
              <p:cNvSpPr/>
              <p:nvPr/>
            </p:nvSpPr>
            <p:spPr>
              <a:xfrm>
                <a:off x="4754849" y="887475"/>
                <a:ext cx="3673800" cy="36162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97" name="Google Shape;1097;p49"/>
              <p:cNvCxnSpPr/>
              <p:nvPr/>
            </p:nvCxnSpPr>
            <p:spPr>
              <a:xfrm>
                <a:off x="4755154" y="1253333"/>
                <a:ext cx="3674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098" name="Google Shape;1098;p49"/>
              <p:cNvGrpSpPr/>
              <p:nvPr/>
            </p:nvGrpSpPr>
            <p:grpSpPr>
              <a:xfrm>
                <a:off x="7492324" y="978977"/>
                <a:ext cx="845101" cy="183000"/>
                <a:chOff x="1605849" y="363963"/>
                <a:chExt cx="845101" cy="183000"/>
              </a:xfrm>
            </p:grpSpPr>
            <p:sp>
              <p:nvSpPr>
                <p:cNvPr id="1099" name="Google Shape;1099;p49"/>
                <p:cNvSpPr/>
                <p:nvPr/>
              </p:nvSpPr>
              <p:spPr>
                <a:xfrm>
                  <a:off x="1951450" y="367563"/>
                  <a:ext cx="179400" cy="179400"/>
                </a:xfrm>
                <a:prstGeom prst="rect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00" name="Google Shape;1100;p49"/>
                <p:cNvGrpSpPr/>
                <p:nvPr/>
              </p:nvGrpSpPr>
              <p:grpSpPr>
                <a:xfrm>
                  <a:off x="2267950" y="363963"/>
                  <a:ext cx="183000" cy="183000"/>
                  <a:chOff x="8225400" y="367488"/>
                  <a:chExt cx="183000" cy="183000"/>
                </a:xfrm>
              </p:grpSpPr>
              <p:cxnSp>
                <p:nvCxnSpPr>
                  <p:cNvPr id="1101" name="Google Shape;1101;p49"/>
                  <p:cNvCxnSpPr/>
                  <p:nvPr/>
                </p:nvCxnSpPr>
                <p:spPr>
                  <a:xfrm>
                    <a:off x="8225400" y="367488"/>
                    <a:ext cx="183000" cy="1830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02" name="Google Shape;1102;p49"/>
                  <p:cNvCxnSpPr/>
                  <p:nvPr/>
                </p:nvCxnSpPr>
                <p:spPr>
                  <a:xfrm rot="5400000">
                    <a:off x="8225400" y="367488"/>
                    <a:ext cx="183000" cy="1830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cxnSp>
              <p:nvCxnSpPr>
                <p:cNvPr id="1103" name="Google Shape;1103;p49"/>
                <p:cNvCxnSpPr/>
                <p:nvPr/>
              </p:nvCxnSpPr>
              <p:spPr>
                <a:xfrm>
                  <a:off x="1605849" y="546963"/>
                  <a:ext cx="2085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1104" name="Google Shape;1104;p49"/>
          <p:cNvSpPr txBox="1">
            <a:spLocks noGrp="1"/>
          </p:cNvSpPr>
          <p:nvPr>
            <p:ph type="title"/>
          </p:nvPr>
        </p:nvSpPr>
        <p:spPr>
          <a:xfrm>
            <a:off x="269850" y="630061"/>
            <a:ext cx="67723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Демонстрация интерфейса </a:t>
            </a:r>
            <a:endParaRPr sz="2800" dirty="0"/>
          </a:p>
        </p:txBody>
      </p:sp>
      <p:sp>
        <p:nvSpPr>
          <p:cNvPr id="1105" name="Google Shape;1105;p49"/>
          <p:cNvSpPr txBox="1">
            <a:spLocks noGrp="1"/>
          </p:cNvSpPr>
          <p:nvPr>
            <p:ph type="subTitle" idx="1"/>
          </p:nvPr>
        </p:nvSpPr>
        <p:spPr>
          <a:xfrm>
            <a:off x="216268" y="3022357"/>
            <a:ext cx="3894879" cy="13640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ru-RU" dirty="0" smtClean="0"/>
              <a:t>Регистрация команды:</a:t>
            </a:r>
            <a:endParaRPr lang="ru-RU" dirty="0"/>
          </a:p>
        </p:txBody>
      </p:sp>
      <p:sp>
        <p:nvSpPr>
          <p:cNvPr id="1106" name="Google Shape;1106;p49"/>
          <p:cNvSpPr/>
          <p:nvPr/>
        </p:nvSpPr>
        <p:spPr>
          <a:xfrm>
            <a:off x="1501058" y="396883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49"/>
          <p:cNvSpPr/>
          <p:nvPr/>
        </p:nvSpPr>
        <p:spPr>
          <a:xfrm>
            <a:off x="715089" y="3664687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4" name="Google Shape;1114;p49"/>
          <p:cNvGrpSpPr/>
          <p:nvPr/>
        </p:nvGrpSpPr>
        <p:grpSpPr>
          <a:xfrm>
            <a:off x="8177500" y="535000"/>
            <a:ext cx="502800" cy="502800"/>
            <a:chOff x="1627550" y="2017350"/>
            <a:chExt cx="502800" cy="502800"/>
          </a:xfrm>
        </p:grpSpPr>
        <p:sp>
          <p:nvSpPr>
            <p:cNvPr id="1115" name="Google Shape;1115;p49"/>
            <p:cNvSpPr/>
            <p:nvPr/>
          </p:nvSpPr>
          <p:spPr>
            <a:xfrm>
              <a:off x="1627550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9"/>
            <p:cNvSpPr/>
            <p:nvPr/>
          </p:nvSpPr>
          <p:spPr>
            <a:xfrm>
              <a:off x="1718900" y="2108700"/>
              <a:ext cx="320100" cy="320100"/>
            </a:xfrm>
            <a:prstGeom prst="donut">
              <a:avLst>
                <a:gd name="adj" fmla="val 25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49"/>
          <p:cNvGrpSpPr/>
          <p:nvPr/>
        </p:nvGrpSpPr>
        <p:grpSpPr>
          <a:xfrm>
            <a:off x="3083914" y="3306578"/>
            <a:ext cx="836668" cy="1371596"/>
            <a:chOff x="2771692" y="3497697"/>
            <a:chExt cx="836668" cy="1371596"/>
          </a:xfrm>
        </p:grpSpPr>
        <p:sp>
          <p:nvSpPr>
            <p:cNvPr id="1118" name="Google Shape;1118;p49"/>
            <p:cNvSpPr/>
            <p:nvPr/>
          </p:nvSpPr>
          <p:spPr>
            <a:xfrm>
              <a:off x="2771692" y="3497697"/>
              <a:ext cx="836668" cy="1371596"/>
            </a:xfrm>
            <a:custGeom>
              <a:avLst/>
              <a:gdLst/>
              <a:ahLst/>
              <a:cxnLst/>
              <a:rect l="l" t="t" r="r" b="b"/>
              <a:pathLst>
                <a:path w="9513" h="15683" extrusionOk="0">
                  <a:moveTo>
                    <a:pt x="4757" y="0"/>
                  </a:moveTo>
                  <a:cubicBezTo>
                    <a:pt x="7391" y="0"/>
                    <a:pt x="9513" y="2122"/>
                    <a:pt x="9513" y="4756"/>
                  </a:cubicBezTo>
                  <a:lnTo>
                    <a:pt x="9513" y="11049"/>
                  </a:lnTo>
                  <a:cubicBezTo>
                    <a:pt x="9464" y="13634"/>
                    <a:pt x="7342" y="15683"/>
                    <a:pt x="4757" y="15683"/>
                  </a:cubicBezTo>
                  <a:cubicBezTo>
                    <a:pt x="2172" y="15683"/>
                    <a:pt x="74" y="13634"/>
                    <a:pt x="1" y="11049"/>
                  </a:cubicBezTo>
                  <a:lnTo>
                    <a:pt x="1" y="4756"/>
                  </a:lnTo>
                  <a:cubicBezTo>
                    <a:pt x="1" y="2122"/>
                    <a:pt x="2123" y="0"/>
                    <a:pt x="4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9"/>
            <p:cNvSpPr/>
            <p:nvPr/>
          </p:nvSpPr>
          <p:spPr>
            <a:xfrm>
              <a:off x="2771692" y="3497697"/>
              <a:ext cx="836668" cy="1371596"/>
            </a:xfrm>
            <a:custGeom>
              <a:avLst/>
              <a:gdLst/>
              <a:ahLst/>
              <a:cxnLst/>
              <a:rect l="l" t="t" r="r" b="b"/>
              <a:pathLst>
                <a:path w="9513" h="15683" extrusionOk="0">
                  <a:moveTo>
                    <a:pt x="4757" y="0"/>
                  </a:moveTo>
                  <a:cubicBezTo>
                    <a:pt x="7391" y="0"/>
                    <a:pt x="9513" y="2122"/>
                    <a:pt x="9513" y="4756"/>
                  </a:cubicBezTo>
                  <a:lnTo>
                    <a:pt x="9513" y="11049"/>
                  </a:lnTo>
                  <a:cubicBezTo>
                    <a:pt x="9464" y="13634"/>
                    <a:pt x="7342" y="15683"/>
                    <a:pt x="4757" y="15683"/>
                  </a:cubicBezTo>
                  <a:cubicBezTo>
                    <a:pt x="2172" y="15683"/>
                    <a:pt x="74" y="13634"/>
                    <a:pt x="1" y="11049"/>
                  </a:cubicBezTo>
                  <a:lnTo>
                    <a:pt x="1" y="4756"/>
                  </a:lnTo>
                  <a:cubicBezTo>
                    <a:pt x="1" y="2122"/>
                    <a:pt x="2123" y="0"/>
                    <a:pt x="4757" y="0"/>
                  </a:cubicBezTo>
                  <a:close/>
                  <a:moveTo>
                    <a:pt x="4903" y="390"/>
                  </a:moveTo>
                  <a:lnTo>
                    <a:pt x="4903" y="2293"/>
                  </a:lnTo>
                  <a:cubicBezTo>
                    <a:pt x="5391" y="2390"/>
                    <a:pt x="5732" y="2781"/>
                    <a:pt x="5732" y="3268"/>
                  </a:cubicBezTo>
                  <a:lnTo>
                    <a:pt x="5732" y="6000"/>
                  </a:lnTo>
                  <a:cubicBezTo>
                    <a:pt x="5732" y="6488"/>
                    <a:pt x="5391" y="6902"/>
                    <a:pt x="4903" y="6976"/>
                  </a:cubicBezTo>
                  <a:lnTo>
                    <a:pt x="4903" y="8268"/>
                  </a:lnTo>
                  <a:lnTo>
                    <a:pt x="5123" y="8268"/>
                  </a:lnTo>
                  <a:cubicBezTo>
                    <a:pt x="5854" y="8268"/>
                    <a:pt x="6562" y="8171"/>
                    <a:pt x="7269" y="7976"/>
                  </a:cubicBezTo>
                  <a:cubicBezTo>
                    <a:pt x="7928" y="7756"/>
                    <a:pt x="8537" y="7488"/>
                    <a:pt x="9123" y="7122"/>
                  </a:cubicBezTo>
                  <a:lnTo>
                    <a:pt x="9123" y="4756"/>
                  </a:lnTo>
                  <a:cubicBezTo>
                    <a:pt x="9098" y="2415"/>
                    <a:pt x="7245" y="488"/>
                    <a:pt x="4903" y="415"/>
                  </a:cubicBezTo>
                  <a:close/>
                  <a:moveTo>
                    <a:pt x="4611" y="2293"/>
                  </a:moveTo>
                  <a:lnTo>
                    <a:pt x="4611" y="415"/>
                  </a:lnTo>
                  <a:cubicBezTo>
                    <a:pt x="2269" y="488"/>
                    <a:pt x="416" y="2415"/>
                    <a:pt x="391" y="4756"/>
                  </a:cubicBezTo>
                  <a:lnTo>
                    <a:pt x="391" y="7122"/>
                  </a:lnTo>
                  <a:cubicBezTo>
                    <a:pt x="976" y="7463"/>
                    <a:pt x="1611" y="7756"/>
                    <a:pt x="2245" y="7951"/>
                  </a:cubicBezTo>
                  <a:cubicBezTo>
                    <a:pt x="2952" y="8146"/>
                    <a:pt x="3659" y="8268"/>
                    <a:pt x="4391" y="8244"/>
                  </a:cubicBezTo>
                  <a:lnTo>
                    <a:pt x="4611" y="8244"/>
                  </a:lnTo>
                  <a:lnTo>
                    <a:pt x="4611" y="6976"/>
                  </a:lnTo>
                  <a:cubicBezTo>
                    <a:pt x="4123" y="6902"/>
                    <a:pt x="3781" y="6488"/>
                    <a:pt x="3781" y="6000"/>
                  </a:cubicBezTo>
                  <a:lnTo>
                    <a:pt x="3781" y="3268"/>
                  </a:lnTo>
                  <a:cubicBezTo>
                    <a:pt x="3781" y="2781"/>
                    <a:pt x="4123" y="2390"/>
                    <a:pt x="4611" y="2293"/>
                  </a:cubicBezTo>
                  <a:close/>
                  <a:moveTo>
                    <a:pt x="5220" y="2781"/>
                  </a:moveTo>
                  <a:cubicBezTo>
                    <a:pt x="5098" y="2659"/>
                    <a:pt x="4928" y="2585"/>
                    <a:pt x="4757" y="2585"/>
                  </a:cubicBezTo>
                  <a:lnTo>
                    <a:pt x="4757" y="2585"/>
                  </a:lnTo>
                  <a:cubicBezTo>
                    <a:pt x="4391" y="2585"/>
                    <a:pt x="4074" y="2902"/>
                    <a:pt x="4074" y="3268"/>
                  </a:cubicBezTo>
                  <a:lnTo>
                    <a:pt x="4074" y="6000"/>
                  </a:lnTo>
                  <a:cubicBezTo>
                    <a:pt x="4074" y="6390"/>
                    <a:pt x="4391" y="6683"/>
                    <a:pt x="4757" y="6683"/>
                  </a:cubicBezTo>
                  <a:lnTo>
                    <a:pt x="4757" y="6683"/>
                  </a:lnTo>
                  <a:cubicBezTo>
                    <a:pt x="4928" y="6683"/>
                    <a:pt x="5098" y="6610"/>
                    <a:pt x="5220" y="6488"/>
                  </a:cubicBezTo>
                  <a:cubicBezTo>
                    <a:pt x="5367" y="6366"/>
                    <a:pt x="5440" y="6195"/>
                    <a:pt x="5440" y="6000"/>
                  </a:cubicBezTo>
                  <a:lnTo>
                    <a:pt x="5440" y="3268"/>
                  </a:lnTo>
                  <a:cubicBezTo>
                    <a:pt x="5440" y="3098"/>
                    <a:pt x="5367" y="2927"/>
                    <a:pt x="5220" y="2781"/>
                  </a:cubicBezTo>
                  <a:close/>
                  <a:moveTo>
                    <a:pt x="9123" y="7463"/>
                  </a:moveTo>
                  <a:cubicBezTo>
                    <a:pt x="8562" y="7805"/>
                    <a:pt x="7976" y="8073"/>
                    <a:pt x="7342" y="8244"/>
                  </a:cubicBezTo>
                  <a:cubicBezTo>
                    <a:pt x="6635" y="8463"/>
                    <a:pt x="5879" y="8561"/>
                    <a:pt x="5123" y="8561"/>
                  </a:cubicBezTo>
                  <a:lnTo>
                    <a:pt x="4391" y="8561"/>
                  </a:lnTo>
                  <a:cubicBezTo>
                    <a:pt x="2976" y="8561"/>
                    <a:pt x="1611" y="8195"/>
                    <a:pt x="391" y="7463"/>
                  </a:cubicBezTo>
                  <a:lnTo>
                    <a:pt x="391" y="11049"/>
                  </a:lnTo>
                  <a:cubicBezTo>
                    <a:pt x="464" y="13414"/>
                    <a:pt x="2391" y="15292"/>
                    <a:pt x="4757" y="15292"/>
                  </a:cubicBezTo>
                  <a:cubicBezTo>
                    <a:pt x="7123" y="15292"/>
                    <a:pt x="9049" y="13414"/>
                    <a:pt x="9123" y="11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9"/>
            <p:cNvSpPr/>
            <p:nvPr/>
          </p:nvSpPr>
          <p:spPr>
            <a:xfrm>
              <a:off x="3202911" y="3533904"/>
              <a:ext cx="371149" cy="686979"/>
            </a:xfrm>
            <a:custGeom>
              <a:avLst/>
              <a:gdLst/>
              <a:ahLst/>
              <a:cxnLst/>
              <a:rect l="l" t="t" r="r" b="b"/>
              <a:pathLst>
                <a:path w="4220" h="7855" extrusionOk="0">
                  <a:moveTo>
                    <a:pt x="537" y="2171"/>
                  </a:moveTo>
                  <a:cubicBezTo>
                    <a:pt x="732" y="2342"/>
                    <a:pt x="829" y="2586"/>
                    <a:pt x="829" y="2854"/>
                  </a:cubicBezTo>
                  <a:lnTo>
                    <a:pt x="829" y="5586"/>
                  </a:lnTo>
                  <a:cubicBezTo>
                    <a:pt x="829" y="6074"/>
                    <a:pt x="488" y="6488"/>
                    <a:pt x="0" y="6562"/>
                  </a:cubicBezTo>
                  <a:lnTo>
                    <a:pt x="0" y="7854"/>
                  </a:lnTo>
                  <a:lnTo>
                    <a:pt x="220" y="7854"/>
                  </a:lnTo>
                  <a:cubicBezTo>
                    <a:pt x="951" y="7854"/>
                    <a:pt x="1659" y="7757"/>
                    <a:pt x="2366" y="7562"/>
                  </a:cubicBezTo>
                  <a:cubicBezTo>
                    <a:pt x="3025" y="7342"/>
                    <a:pt x="3634" y="7074"/>
                    <a:pt x="4220" y="6708"/>
                  </a:cubicBezTo>
                  <a:lnTo>
                    <a:pt x="4220" y="4342"/>
                  </a:lnTo>
                  <a:cubicBezTo>
                    <a:pt x="4195" y="2001"/>
                    <a:pt x="2342" y="74"/>
                    <a:pt x="0" y="1"/>
                  </a:cubicBezTo>
                  <a:lnTo>
                    <a:pt x="0" y="1903"/>
                  </a:lnTo>
                  <a:cubicBezTo>
                    <a:pt x="220" y="1928"/>
                    <a:pt x="390" y="2025"/>
                    <a:pt x="537" y="21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9"/>
            <p:cNvSpPr/>
            <p:nvPr/>
          </p:nvSpPr>
          <p:spPr>
            <a:xfrm>
              <a:off x="3129912" y="3708819"/>
              <a:ext cx="120228" cy="373356"/>
            </a:xfrm>
            <a:custGeom>
              <a:avLst/>
              <a:gdLst/>
              <a:ahLst/>
              <a:cxnLst/>
              <a:rect l="l" t="t" r="r" b="b"/>
              <a:pathLst>
                <a:path w="1367" h="4269" extrusionOk="0">
                  <a:moveTo>
                    <a:pt x="1367" y="3586"/>
                  </a:moveTo>
                  <a:lnTo>
                    <a:pt x="1367" y="854"/>
                  </a:lnTo>
                  <a:cubicBezTo>
                    <a:pt x="1294" y="1"/>
                    <a:pt x="74" y="1"/>
                    <a:pt x="1" y="854"/>
                  </a:cubicBezTo>
                  <a:lnTo>
                    <a:pt x="1" y="3586"/>
                  </a:lnTo>
                  <a:cubicBezTo>
                    <a:pt x="1" y="3976"/>
                    <a:pt x="318" y="4269"/>
                    <a:pt x="684" y="4269"/>
                  </a:cubicBezTo>
                  <a:cubicBezTo>
                    <a:pt x="855" y="4269"/>
                    <a:pt x="1025" y="4196"/>
                    <a:pt x="1172" y="4074"/>
                  </a:cubicBezTo>
                  <a:cubicBezTo>
                    <a:pt x="1294" y="3952"/>
                    <a:pt x="1367" y="3781"/>
                    <a:pt x="1367" y="35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9"/>
            <p:cNvSpPr/>
            <p:nvPr/>
          </p:nvSpPr>
          <p:spPr>
            <a:xfrm>
              <a:off x="2806080" y="3533904"/>
              <a:ext cx="371149" cy="686979"/>
            </a:xfrm>
            <a:custGeom>
              <a:avLst/>
              <a:gdLst/>
              <a:ahLst/>
              <a:cxnLst/>
              <a:rect l="l" t="t" r="r" b="b"/>
              <a:pathLst>
                <a:path w="4220" h="7855" extrusionOk="0">
                  <a:moveTo>
                    <a:pt x="3390" y="5586"/>
                  </a:moveTo>
                  <a:lnTo>
                    <a:pt x="3390" y="2854"/>
                  </a:lnTo>
                  <a:cubicBezTo>
                    <a:pt x="3390" y="2367"/>
                    <a:pt x="3756" y="1976"/>
                    <a:pt x="4220" y="1903"/>
                  </a:cubicBezTo>
                  <a:lnTo>
                    <a:pt x="4220" y="1"/>
                  </a:lnTo>
                  <a:cubicBezTo>
                    <a:pt x="1878" y="74"/>
                    <a:pt x="25" y="2001"/>
                    <a:pt x="0" y="4342"/>
                  </a:cubicBezTo>
                  <a:lnTo>
                    <a:pt x="0" y="6708"/>
                  </a:lnTo>
                  <a:cubicBezTo>
                    <a:pt x="585" y="7049"/>
                    <a:pt x="1220" y="7342"/>
                    <a:pt x="1854" y="7537"/>
                  </a:cubicBezTo>
                  <a:cubicBezTo>
                    <a:pt x="2561" y="7732"/>
                    <a:pt x="3268" y="7854"/>
                    <a:pt x="4000" y="7830"/>
                  </a:cubicBezTo>
                  <a:lnTo>
                    <a:pt x="4220" y="7830"/>
                  </a:lnTo>
                  <a:lnTo>
                    <a:pt x="4220" y="6562"/>
                  </a:lnTo>
                  <a:cubicBezTo>
                    <a:pt x="3732" y="6488"/>
                    <a:pt x="3390" y="6074"/>
                    <a:pt x="3390" y="55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9"/>
            <p:cNvSpPr/>
            <p:nvPr/>
          </p:nvSpPr>
          <p:spPr>
            <a:xfrm>
              <a:off x="2806080" y="4150392"/>
              <a:ext cx="767979" cy="684792"/>
            </a:xfrm>
            <a:custGeom>
              <a:avLst/>
              <a:gdLst/>
              <a:ahLst/>
              <a:cxnLst/>
              <a:rect l="l" t="t" r="r" b="b"/>
              <a:pathLst>
                <a:path w="8732" h="7830" extrusionOk="0">
                  <a:moveTo>
                    <a:pt x="6976" y="781"/>
                  </a:moveTo>
                  <a:cubicBezTo>
                    <a:pt x="6244" y="1000"/>
                    <a:pt x="5488" y="1098"/>
                    <a:pt x="4732" y="1098"/>
                  </a:cubicBezTo>
                  <a:lnTo>
                    <a:pt x="4000" y="1098"/>
                  </a:lnTo>
                  <a:cubicBezTo>
                    <a:pt x="2585" y="1098"/>
                    <a:pt x="1220" y="732"/>
                    <a:pt x="0" y="0"/>
                  </a:cubicBezTo>
                  <a:lnTo>
                    <a:pt x="0" y="3586"/>
                  </a:lnTo>
                  <a:cubicBezTo>
                    <a:pt x="73" y="5951"/>
                    <a:pt x="2000" y="7829"/>
                    <a:pt x="4366" y="7829"/>
                  </a:cubicBezTo>
                  <a:cubicBezTo>
                    <a:pt x="6732" y="7829"/>
                    <a:pt x="8658" y="5951"/>
                    <a:pt x="8732" y="3586"/>
                  </a:cubicBezTo>
                  <a:lnTo>
                    <a:pt x="8732" y="0"/>
                  </a:lnTo>
                  <a:cubicBezTo>
                    <a:pt x="8171" y="342"/>
                    <a:pt x="7585" y="610"/>
                    <a:pt x="6976" y="7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9"/>
            <p:cNvSpPr/>
            <p:nvPr/>
          </p:nvSpPr>
          <p:spPr>
            <a:xfrm>
              <a:off x="3505371" y="4248519"/>
              <a:ext cx="34388" cy="266658"/>
            </a:xfrm>
            <a:custGeom>
              <a:avLst/>
              <a:gdLst/>
              <a:ahLst/>
              <a:cxnLst/>
              <a:rect l="l" t="t" r="r" b="b"/>
              <a:pathLst>
                <a:path w="391" h="3049" extrusionOk="0">
                  <a:moveTo>
                    <a:pt x="0" y="195"/>
                  </a:moveTo>
                  <a:cubicBezTo>
                    <a:pt x="0" y="98"/>
                    <a:pt x="98" y="0"/>
                    <a:pt x="195" y="0"/>
                  </a:cubicBezTo>
                  <a:cubicBezTo>
                    <a:pt x="317" y="0"/>
                    <a:pt x="390" y="98"/>
                    <a:pt x="390" y="195"/>
                  </a:cubicBezTo>
                  <a:lnTo>
                    <a:pt x="390" y="1927"/>
                  </a:lnTo>
                  <a:cubicBezTo>
                    <a:pt x="390" y="2025"/>
                    <a:pt x="317" y="2122"/>
                    <a:pt x="195" y="2122"/>
                  </a:cubicBezTo>
                  <a:cubicBezTo>
                    <a:pt x="98" y="2122"/>
                    <a:pt x="0" y="2025"/>
                    <a:pt x="0" y="1927"/>
                  </a:cubicBezTo>
                  <a:close/>
                  <a:moveTo>
                    <a:pt x="0" y="2537"/>
                  </a:moveTo>
                  <a:cubicBezTo>
                    <a:pt x="0" y="2439"/>
                    <a:pt x="98" y="2342"/>
                    <a:pt x="195" y="2342"/>
                  </a:cubicBezTo>
                  <a:cubicBezTo>
                    <a:pt x="317" y="2342"/>
                    <a:pt x="390" y="2439"/>
                    <a:pt x="390" y="2537"/>
                  </a:cubicBezTo>
                  <a:lnTo>
                    <a:pt x="390" y="2854"/>
                  </a:lnTo>
                  <a:cubicBezTo>
                    <a:pt x="390" y="2951"/>
                    <a:pt x="317" y="3049"/>
                    <a:pt x="195" y="3049"/>
                  </a:cubicBezTo>
                  <a:cubicBezTo>
                    <a:pt x="73" y="3049"/>
                    <a:pt x="0" y="2951"/>
                    <a:pt x="0" y="28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9"/>
            <p:cNvSpPr/>
            <p:nvPr/>
          </p:nvSpPr>
          <p:spPr>
            <a:xfrm>
              <a:off x="3202911" y="3533904"/>
              <a:ext cx="371149" cy="633630"/>
            </a:xfrm>
            <a:custGeom>
              <a:avLst/>
              <a:gdLst/>
              <a:ahLst/>
              <a:cxnLst/>
              <a:rect l="l" t="t" r="r" b="b"/>
              <a:pathLst>
                <a:path w="4220" h="7245" extrusionOk="0">
                  <a:moveTo>
                    <a:pt x="3610" y="4635"/>
                  </a:moveTo>
                  <a:lnTo>
                    <a:pt x="3610" y="7001"/>
                  </a:lnTo>
                  <a:cubicBezTo>
                    <a:pt x="3464" y="7098"/>
                    <a:pt x="3317" y="7171"/>
                    <a:pt x="3171" y="7244"/>
                  </a:cubicBezTo>
                  <a:cubicBezTo>
                    <a:pt x="3537" y="7098"/>
                    <a:pt x="3878" y="6903"/>
                    <a:pt x="4220" y="6708"/>
                  </a:cubicBezTo>
                  <a:lnTo>
                    <a:pt x="4220" y="4342"/>
                  </a:lnTo>
                  <a:cubicBezTo>
                    <a:pt x="4195" y="2001"/>
                    <a:pt x="2342" y="74"/>
                    <a:pt x="0" y="1"/>
                  </a:cubicBezTo>
                  <a:lnTo>
                    <a:pt x="0" y="342"/>
                  </a:lnTo>
                  <a:cubicBezTo>
                    <a:pt x="2073" y="732"/>
                    <a:pt x="3586" y="2537"/>
                    <a:pt x="3610" y="4635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9"/>
            <p:cNvSpPr/>
            <p:nvPr/>
          </p:nvSpPr>
          <p:spPr>
            <a:xfrm>
              <a:off x="3329471" y="4150392"/>
              <a:ext cx="246788" cy="667738"/>
            </a:xfrm>
            <a:custGeom>
              <a:avLst/>
              <a:gdLst/>
              <a:ahLst/>
              <a:cxnLst/>
              <a:rect l="l" t="t" r="r" b="b"/>
              <a:pathLst>
                <a:path w="2806" h="7635" extrusionOk="0">
                  <a:moveTo>
                    <a:pt x="2781" y="0"/>
                  </a:moveTo>
                  <a:cubicBezTo>
                    <a:pt x="2586" y="122"/>
                    <a:pt x="2366" y="244"/>
                    <a:pt x="2171" y="342"/>
                  </a:cubicBezTo>
                  <a:lnTo>
                    <a:pt x="2171" y="1122"/>
                  </a:lnTo>
                  <a:lnTo>
                    <a:pt x="2195" y="1122"/>
                  </a:lnTo>
                  <a:cubicBezTo>
                    <a:pt x="2317" y="1122"/>
                    <a:pt x="2390" y="1220"/>
                    <a:pt x="2390" y="1317"/>
                  </a:cubicBezTo>
                  <a:lnTo>
                    <a:pt x="2390" y="3049"/>
                  </a:lnTo>
                  <a:cubicBezTo>
                    <a:pt x="2390" y="3147"/>
                    <a:pt x="2317" y="3244"/>
                    <a:pt x="2195" y="3244"/>
                  </a:cubicBezTo>
                  <a:lnTo>
                    <a:pt x="2171" y="3244"/>
                  </a:lnTo>
                  <a:lnTo>
                    <a:pt x="2171" y="3464"/>
                  </a:lnTo>
                  <a:lnTo>
                    <a:pt x="2195" y="3464"/>
                  </a:lnTo>
                  <a:cubicBezTo>
                    <a:pt x="2317" y="3464"/>
                    <a:pt x="2390" y="3561"/>
                    <a:pt x="2390" y="3683"/>
                  </a:cubicBezTo>
                  <a:lnTo>
                    <a:pt x="2390" y="3976"/>
                  </a:lnTo>
                  <a:cubicBezTo>
                    <a:pt x="2390" y="4098"/>
                    <a:pt x="2317" y="4171"/>
                    <a:pt x="2195" y="4171"/>
                  </a:cubicBezTo>
                  <a:lnTo>
                    <a:pt x="2171" y="4171"/>
                  </a:lnTo>
                  <a:cubicBezTo>
                    <a:pt x="2049" y="5610"/>
                    <a:pt x="1244" y="6903"/>
                    <a:pt x="0" y="7634"/>
                  </a:cubicBezTo>
                  <a:cubicBezTo>
                    <a:pt x="1683" y="6976"/>
                    <a:pt x="2781" y="5366"/>
                    <a:pt x="2805" y="3586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9"/>
            <p:cNvSpPr/>
            <p:nvPr/>
          </p:nvSpPr>
          <p:spPr>
            <a:xfrm>
              <a:off x="3138531" y="3728060"/>
              <a:ext cx="111609" cy="373356"/>
            </a:xfrm>
            <a:custGeom>
              <a:avLst/>
              <a:gdLst/>
              <a:ahLst/>
              <a:cxnLst/>
              <a:rect l="l" t="t" r="r" b="b"/>
              <a:pathLst>
                <a:path w="1269" h="4269" extrusionOk="0">
                  <a:moveTo>
                    <a:pt x="879" y="317"/>
                  </a:moveTo>
                  <a:lnTo>
                    <a:pt x="879" y="3049"/>
                  </a:lnTo>
                  <a:cubicBezTo>
                    <a:pt x="879" y="3439"/>
                    <a:pt x="586" y="3732"/>
                    <a:pt x="220" y="3732"/>
                  </a:cubicBezTo>
                  <a:cubicBezTo>
                    <a:pt x="147" y="3732"/>
                    <a:pt x="74" y="3732"/>
                    <a:pt x="1" y="3707"/>
                  </a:cubicBezTo>
                  <a:cubicBezTo>
                    <a:pt x="25" y="3756"/>
                    <a:pt x="74" y="3805"/>
                    <a:pt x="123" y="3854"/>
                  </a:cubicBezTo>
                  <a:cubicBezTo>
                    <a:pt x="537" y="4268"/>
                    <a:pt x="1244" y="3976"/>
                    <a:pt x="1269" y="3366"/>
                  </a:cubicBezTo>
                  <a:lnTo>
                    <a:pt x="1269" y="634"/>
                  </a:lnTo>
                  <a:cubicBezTo>
                    <a:pt x="1269" y="464"/>
                    <a:pt x="1196" y="293"/>
                    <a:pt x="1074" y="147"/>
                  </a:cubicBezTo>
                  <a:cubicBezTo>
                    <a:pt x="976" y="73"/>
                    <a:pt x="903" y="25"/>
                    <a:pt x="805" y="0"/>
                  </a:cubicBezTo>
                  <a:cubicBezTo>
                    <a:pt x="854" y="98"/>
                    <a:pt x="879" y="195"/>
                    <a:pt x="879" y="317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8" name="Google Shape;1128;p49"/>
          <p:cNvSpPr/>
          <p:nvPr/>
        </p:nvSpPr>
        <p:spPr>
          <a:xfrm>
            <a:off x="1964428" y="3780752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" name="Google Shape;1266;p52"/>
          <p:cNvGrpSpPr/>
          <p:nvPr/>
        </p:nvGrpSpPr>
        <p:grpSpPr>
          <a:xfrm>
            <a:off x="416702" y="1452713"/>
            <a:ext cx="1823279" cy="1051350"/>
            <a:chOff x="278384" y="1278048"/>
            <a:chExt cx="1823279" cy="1051350"/>
          </a:xfrm>
        </p:grpSpPr>
        <p:sp>
          <p:nvSpPr>
            <p:cNvPr id="38" name="Google Shape;1267;p52"/>
            <p:cNvSpPr/>
            <p:nvPr/>
          </p:nvSpPr>
          <p:spPr>
            <a:xfrm>
              <a:off x="364363" y="1369398"/>
              <a:ext cx="1737300" cy="9600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" name="Google Shape;1268;p52"/>
            <p:cNvGrpSpPr/>
            <p:nvPr/>
          </p:nvGrpSpPr>
          <p:grpSpPr>
            <a:xfrm>
              <a:off x="278384" y="1278048"/>
              <a:ext cx="1737300" cy="960000"/>
              <a:chOff x="7150671" y="2190661"/>
              <a:chExt cx="1737300" cy="960000"/>
            </a:xfrm>
          </p:grpSpPr>
          <p:sp>
            <p:nvSpPr>
              <p:cNvPr id="40" name="Google Shape;1269;p52"/>
              <p:cNvSpPr/>
              <p:nvPr/>
            </p:nvSpPr>
            <p:spPr>
              <a:xfrm>
                <a:off x="7150671" y="2190661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1" name="Google Shape;1270;p52"/>
              <p:cNvCxnSpPr/>
              <p:nvPr/>
            </p:nvCxnSpPr>
            <p:spPr>
              <a:xfrm>
                <a:off x="7151600" y="2373361"/>
                <a:ext cx="17247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42" name="Рисунок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92" y="1726764"/>
            <a:ext cx="628298" cy="628298"/>
          </a:xfrm>
          <a:prstGeom prst="rect">
            <a:avLst/>
          </a:prstGeom>
        </p:spPr>
      </p:pic>
      <p:pic>
        <p:nvPicPr>
          <p:cNvPr id="3076" name="Picture 4" descr="https://sun9-38.userapi.com/impg/RcfPc_wi-HGDz_xvnOkAk_5HA0gdNQbDR4kHuw/bT8nw8cRQ8w.jpg?size=1920x958&amp;quality=95&amp;sign=c1b31687a6189d5ba1c785532d094968&amp;type=album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7" r="20542" b="8276"/>
          <a:stretch/>
        </p:blipFill>
        <p:spPr bwMode="auto">
          <a:xfrm>
            <a:off x="4237708" y="1616107"/>
            <a:ext cx="4643826" cy="333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746" y="1286771"/>
            <a:ext cx="1851731" cy="185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32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3" name="Google Shape;1093;p49"/>
          <p:cNvGrpSpPr/>
          <p:nvPr/>
        </p:nvGrpSpPr>
        <p:grpSpPr>
          <a:xfrm>
            <a:off x="4210113" y="1200150"/>
            <a:ext cx="4800537" cy="3898899"/>
            <a:chOff x="4754849" y="887475"/>
            <a:chExt cx="3763401" cy="3725700"/>
          </a:xfrm>
        </p:grpSpPr>
        <p:sp>
          <p:nvSpPr>
            <p:cNvPr id="1094" name="Google Shape;1094;p49"/>
            <p:cNvSpPr/>
            <p:nvPr/>
          </p:nvSpPr>
          <p:spPr>
            <a:xfrm>
              <a:off x="4844450" y="978975"/>
              <a:ext cx="3673800" cy="36342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5" name="Google Shape;1095;p49"/>
            <p:cNvGrpSpPr/>
            <p:nvPr/>
          </p:nvGrpSpPr>
          <p:grpSpPr>
            <a:xfrm>
              <a:off x="4754849" y="887475"/>
              <a:ext cx="3674405" cy="3616200"/>
              <a:chOff x="4754849" y="887475"/>
              <a:chExt cx="3674405" cy="3616200"/>
            </a:xfrm>
          </p:grpSpPr>
          <p:sp>
            <p:nvSpPr>
              <p:cNvPr id="1096" name="Google Shape;1096;p49"/>
              <p:cNvSpPr/>
              <p:nvPr/>
            </p:nvSpPr>
            <p:spPr>
              <a:xfrm>
                <a:off x="4754849" y="887475"/>
                <a:ext cx="3673800" cy="36162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97" name="Google Shape;1097;p49"/>
              <p:cNvCxnSpPr/>
              <p:nvPr/>
            </p:nvCxnSpPr>
            <p:spPr>
              <a:xfrm>
                <a:off x="4755154" y="1253333"/>
                <a:ext cx="3674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098" name="Google Shape;1098;p49"/>
              <p:cNvGrpSpPr/>
              <p:nvPr/>
            </p:nvGrpSpPr>
            <p:grpSpPr>
              <a:xfrm>
                <a:off x="7492324" y="978977"/>
                <a:ext cx="845101" cy="183000"/>
                <a:chOff x="1605849" y="363963"/>
                <a:chExt cx="845101" cy="183000"/>
              </a:xfrm>
            </p:grpSpPr>
            <p:sp>
              <p:nvSpPr>
                <p:cNvPr id="1099" name="Google Shape;1099;p49"/>
                <p:cNvSpPr/>
                <p:nvPr/>
              </p:nvSpPr>
              <p:spPr>
                <a:xfrm>
                  <a:off x="1951450" y="367563"/>
                  <a:ext cx="179400" cy="179400"/>
                </a:xfrm>
                <a:prstGeom prst="rect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00" name="Google Shape;1100;p49"/>
                <p:cNvGrpSpPr/>
                <p:nvPr/>
              </p:nvGrpSpPr>
              <p:grpSpPr>
                <a:xfrm>
                  <a:off x="2267950" y="363963"/>
                  <a:ext cx="183000" cy="183000"/>
                  <a:chOff x="8225400" y="367488"/>
                  <a:chExt cx="183000" cy="183000"/>
                </a:xfrm>
              </p:grpSpPr>
              <p:cxnSp>
                <p:nvCxnSpPr>
                  <p:cNvPr id="1101" name="Google Shape;1101;p49"/>
                  <p:cNvCxnSpPr/>
                  <p:nvPr/>
                </p:nvCxnSpPr>
                <p:spPr>
                  <a:xfrm>
                    <a:off x="8225400" y="367488"/>
                    <a:ext cx="183000" cy="1830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02" name="Google Shape;1102;p49"/>
                  <p:cNvCxnSpPr/>
                  <p:nvPr/>
                </p:nvCxnSpPr>
                <p:spPr>
                  <a:xfrm rot="5400000">
                    <a:off x="8225400" y="367488"/>
                    <a:ext cx="183000" cy="1830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cxnSp>
              <p:nvCxnSpPr>
                <p:cNvPr id="1103" name="Google Shape;1103;p49"/>
                <p:cNvCxnSpPr/>
                <p:nvPr/>
              </p:nvCxnSpPr>
              <p:spPr>
                <a:xfrm>
                  <a:off x="1605849" y="546963"/>
                  <a:ext cx="2085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1104" name="Google Shape;1104;p49"/>
          <p:cNvSpPr txBox="1">
            <a:spLocks noGrp="1"/>
          </p:cNvSpPr>
          <p:nvPr>
            <p:ph type="title"/>
          </p:nvPr>
        </p:nvSpPr>
        <p:spPr>
          <a:xfrm>
            <a:off x="269850" y="630061"/>
            <a:ext cx="67723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Демонстрация интерфейса </a:t>
            </a:r>
            <a:endParaRPr sz="2800" dirty="0"/>
          </a:p>
        </p:txBody>
      </p:sp>
      <p:sp>
        <p:nvSpPr>
          <p:cNvPr id="1105" name="Google Shape;1105;p49"/>
          <p:cNvSpPr txBox="1">
            <a:spLocks noGrp="1"/>
          </p:cNvSpPr>
          <p:nvPr>
            <p:ph type="subTitle" idx="1"/>
          </p:nvPr>
        </p:nvSpPr>
        <p:spPr>
          <a:xfrm>
            <a:off x="245586" y="3034275"/>
            <a:ext cx="3894879" cy="13640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ru-RU" dirty="0" smtClean="0"/>
              <a:t>Регистрация участника:</a:t>
            </a:r>
            <a:endParaRPr lang="ru-RU" dirty="0"/>
          </a:p>
        </p:txBody>
      </p:sp>
      <p:sp>
        <p:nvSpPr>
          <p:cNvPr id="1106" name="Google Shape;1106;p49"/>
          <p:cNvSpPr/>
          <p:nvPr/>
        </p:nvSpPr>
        <p:spPr>
          <a:xfrm>
            <a:off x="1501058" y="396883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49"/>
          <p:cNvSpPr/>
          <p:nvPr/>
        </p:nvSpPr>
        <p:spPr>
          <a:xfrm>
            <a:off x="715089" y="3664687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4" name="Google Shape;1114;p49"/>
          <p:cNvGrpSpPr/>
          <p:nvPr/>
        </p:nvGrpSpPr>
        <p:grpSpPr>
          <a:xfrm>
            <a:off x="8177500" y="535000"/>
            <a:ext cx="502800" cy="502800"/>
            <a:chOff x="1627550" y="2017350"/>
            <a:chExt cx="502800" cy="502800"/>
          </a:xfrm>
        </p:grpSpPr>
        <p:sp>
          <p:nvSpPr>
            <p:cNvPr id="1115" name="Google Shape;1115;p49"/>
            <p:cNvSpPr/>
            <p:nvPr/>
          </p:nvSpPr>
          <p:spPr>
            <a:xfrm>
              <a:off x="1627550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9"/>
            <p:cNvSpPr/>
            <p:nvPr/>
          </p:nvSpPr>
          <p:spPr>
            <a:xfrm>
              <a:off x="1718900" y="2108700"/>
              <a:ext cx="320100" cy="320100"/>
            </a:xfrm>
            <a:prstGeom prst="donut">
              <a:avLst>
                <a:gd name="adj" fmla="val 25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49"/>
          <p:cNvGrpSpPr/>
          <p:nvPr/>
        </p:nvGrpSpPr>
        <p:grpSpPr>
          <a:xfrm>
            <a:off x="3083914" y="3306578"/>
            <a:ext cx="836668" cy="1371596"/>
            <a:chOff x="2771692" y="3497697"/>
            <a:chExt cx="836668" cy="1371596"/>
          </a:xfrm>
        </p:grpSpPr>
        <p:sp>
          <p:nvSpPr>
            <p:cNvPr id="1118" name="Google Shape;1118;p49"/>
            <p:cNvSpPr/>
            <p:nvPr/>
          </p:nvSpPr>
          <p:spPr>
            <a:xfrm>
              <a:off x="2771692" y="3497697"/>
              <a:ext cx="836668" cy="1371596"/>
            </a:xfrm>
            <a:custGeom>
              <a:avLst/>
              <a:gdLst/>
              <a:ahLst/>
              <a:cxnLst/>
              <a:rect l="l" t="t" r="r" b="b"/>
              <a:pathLst>
                <a:path w="9513" h="15683" extrusionOk="0">
                  <a:moveTo>
                    <a:pt x="4757" y="0"/>
                  </a:moveTo>
                  <a:cubicBezTo>
                    <a:pt x="7391" y="0"/>
                    <a:pt x="9513" y="2122"/>
                    <a:pt x="9513" y="4756"/>
                  </a:cubicBezTo>
                  <a:lnTo>
                    <a:pt x="9513" y="11049"/>
                  </a:lnTo>
                  <a:cubicBezTo>
                    <a:pt x="9464" y="13634"/>
                    <a:pt x="7342" y="15683"/>
                    <a:pt x="4757" y="15683"/>
                  </a:cubicBezTo>
                  <a:cubicBezTo>
                    <a:pt x="2172" y="15683"/>
                    <a:pt x="74" y="13634"/>
                    <a:pt x="1" y="11049"/>
                  </a:cubicBezTo>
                  <a:lnTo>
                    <a:pt x="1" y="4756"/>
                  </a:lnTo>
                  <a:cubicBezTo>
                    <a:pt x="1" y="2122"/>
                    <a:pt x="2123" y="0"/>
                    <a:pt x="4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9"/>
            <p:cNvSpPr/>
            <p:nvPr/>
          </p:nvSpPr>
          <p:spPr>
            <a:xfrm>
              <a:off x="2771692" y="3497697"/>
              <a:ext cx="836668" cy="1371596"/>
            </a:xfrm>
            <a:custGeom>
              <a:avLst/>
              <a:gdLst/>
              <a:ahLst/>
              <a:cxnLst/>
              <a:rect l="l" t="t" r="r" b="b"/>
              <a:pathLst>
                <a:path w="9513" h="15683" extrusionOk="0">
                  <a:moveTo>
                    <a:pt x="4757" y="0"/>
                  </a:moveTo>
                  <a:cubicBezTo>
                    <a:pt x="7391" y="0"/>
                    <a:pt x="9513" y="2122"/>
                    <a:pt x="9513" y="4756"/>
                  </a:cubicBezTo>
                  <a:lnTo>
                    <a:pt x="9513" y="11049"/>
                  </a:lnTo>
                  <a:cubicBezTo>
                    <a:pt x="9464" y="13634"/>
                    <a:pt x="7342" y="15683"/>
                    <a:pt x="4757" y="15683"/>
                  </a:cubicBezTo>
                  <a:cubicBezTo>
                    <a:pt x="2172" y="15683"/>
                    <a:pt x="74" y="13634"/>
                    <a:pt x="1" y="11049"/>
                  </a:cubicBezTo>
                  <a:lnTo>
                    <a:pt x="1" y="4756"/>
                  </a:lnTo>
                  <a:cubicBezTo>
                    <a:pt x="1" y="2122"/>
                    <a:pt x="2123" y="0"/>
                    <a:pt x="4757" y="0"/>
                  </a:cubicBezTo>
                  <a:close/>
                  <a:moveTo>
                    <a:pt x="4903" y="390"/>
                  </a:moveTo>
                  <a:lnTo>
                    <a:pt x="4903" y="2293"/>
                  </a:lnTo>
                  <a:cubicBezTo>
                    <a:pt x="5391" y="2390"/>
                    <a:pt x="5732" y="2781"/>
                    <a:pt x="5732" y="3268"/>
                  </a:cubicBezTo>
                  <a:lnTo>
                    <a:pt x="5732" y="6000"/>
                  </a:lnTo>
                  <a:cubicBezTo>
                    <a:pt x="5732" y="6488"/>
                    <a:pt x="5391" y="6902"/>
                    <a:pt x="4903" y="6976"/>
                  </a:cubicBezTo>
                  <a:lnTo>
                    <a:pt x="4903" y="8268"/>
                  </a:lnTo>
                  <a:lnTo>
                    <a:pt x="5123" y="8268"/>
                  </a:lnTo>
                  <a:cubicBezTo>
                    <a:pt x="5854" y="8268"/>
                    <a:pt x="6562" y="8171"/>
                    <a:pt x="7269" y="7976"/>
                  </a:cubicBezTo>
                  <a:cubicBezTo>
                    <a:pt x="7928" y="7756"/>
                    <a:pt x="8537" y="7488"/>
                    <a:pt x="9123" y="7122"/>
                  </a:cubicBezTo>
                  <a:lnTo>
                    <a:pt x="9123" y="4756"/>
                  </a:lnTo>
                  <a:cubicBezTo>
                    <a:pt x="9098" y="2415"/>
                    <a:pt x="7245" y="488"/>
                    <a:pt x="4903" y="415"/>
                  </a:cubicBezTo>
                  <a:close/>
                  <a:moveTo>
                    <a:pt x="4611" y="2293"/>
                  </a:moveTo>
                  <a:lnTo>
                    <a:pt x="4611" y="415"/>
                  </a:lnTo>
                  <a:cubicBezTo>
                    <a:pt x="2269" y="488"/>
                    <a:pt x="416" y="2415"/>
                    <a:pt x="391" y="4756"/>
                  </a:cubicBezTo>
                  <a:lnTo>
                    <a:pt x="391" y="7122"/>
                  </a:lnTo>
                  <a:cubicBezTo>
                    <a:pt x="976" y="7463"/>
                    <a:pt x="1611" y="7756"/>
                    <a:pt x="2245" y="7951"/>
                  </a:cubicBezTo>
                  <a:cubicBezTo>
                    <a:pt x="2952" y="8146"/>
                    <a:pt x="3659" y="8268"/>
                    <a:pt x="4391" y="8244"/>
                  </a:cubicBezTo>
                  <a:lnTo>
                    <a:pt x="4611" y="8244"/>
                  </a:lnTo>
                  <a:lnTo>
                    <a:pt x="4611" y="6976"/>
                  </a:lnTo>
                  <a:cubicBezTo>
                    <a:pt x="4123" y="6902"/>
                    <a:pt x="3781" y="6488"/>
                    <a:pt x="3781" y="6000"/>
                  </a:cubicBezTo>
                  <a:lnTo>
                    <a:pt x="3781" y="3268"/>
                  </a:lnTo>
                  <a:cubicBezTo>
                    <a:pt x="3781" y="2781"/>
                    <a:pt x="4123" y="2390"/>
                    <a:pt x="4611" y="2293"/>
                  </a:cubicBezTo>
                  <a:close/>
                  <a:moveTo>
                    <a:pt x="5220" y="2781"/>
                  </a:moveTo>
                  <a:cubicBezTo>
                    <a:pt x="5098" y="2659"/>
                    <a:pt x="4928" y="2585"/>
                    <a:pt x="4757" y="2585"/>
                  </a:cubicBezTo>
                  <a:lnTo>
                    <a:pt x="4757" y="2585"/>
                  </a:lnTo>
                  <a:cubicBezTo>
                    <a:pt x="4391" y="2585"/>
                    <a:pt x="4074" y="2902"/>
                    <a:pt x="4074" y="3268"/>
                  </a:cubicBezTo>
                  <a:lnTo>
                    <a:pt x="4074" y="6000"/>
                  </a:lnTo>
                  <a:cubicBezTo>
                    <a:pt x="4074" y="6390"/>
                    <a:pt x="4391" y="6683"/>
                    <a:pt x="4757" y="6683"/>
                  </a:cubicBezTo>
                  <a:lnTo>
                    <a:pt x="4757" y="6683"/>
                  </a:lnTo>
                  <a:cubicBezTo>
                    <a:pt x="4928" y="6683"/>
                    <a:pt x="5098" y="6610"/>
                    <a:pt x="5220" y="6488"/>
                  </a:cubicBezTo>
                  <a:cubicBezTo>
                    <a:pt x="5367" y="6366"/>
                    <a:pt x="5440" y="6195"/>
                    <a:pt x="5440" y="6000"/>
                  </a:cubicBezTo>
                  <a:lnTo>
                    <a:pt x="5440" y="3268"/>
                  </a:lnTo>
                  <a:cubicBezTo>
                    <a:pt x="5440" y="3098"/>
                    <a:pt x="5367" y="2927"/>
                    <a:pt x="5220" y="2781"/>
                  </a:cubicBezTo>
                  <a:close/>
                  <a:moveTo>
                    <a:pt x="9123" y="7463"/>
                  </a:moveTo>
                  <a:cubicBezTo>
                    <a:pt x="8562" y="7805"/>
                    <a:pt x="7976" y="8073"/>
                    <a:pt x="7342" y="8244"/>
                  </a:cubicBezTo>
                  <a:cubicBezTo>
                    <a:pt x="6635" y="8463"/>
                    <a:pt x="5879" y="8561"/>
                    <a:pt x="5123" y="8561"/>
                  </a:cubicBezTo>
                  <a:lnTo>
                    <a:pt x="4391" y="8561"/>
                  </a:lnTo>
                  <a:cubicBezTo>
                    <a:pt x="2976" y="8561"/>
                    <a:pt x="1611" y="8195"/>
                    <a:pt x="391" y="7463"/>
                  </a:cubicBezTo>
                  <a:lnTo>
                    <a:pt x="391" y="11049"/>
                  </a:lnTo>
                  <a:cubicBezTo>
                    <a:pt x="464" y="13414"/>
                    <a:pt x="2391" y="15292"/>
                    <a:pt x="4757" y="15292"/>
                  </a:cubicBezTo>
                  <a:cubicBezTo>
                    <a:pt x="7123" y="15292"/>
                    <a:pt x="9049" y="13414"/>
                    <a:pt x="9123" y="11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9"/>
            <p:cNvSpPr/>
            <p:nvPr/>
          </p:nvSpPr>
          <p:spPr>
            <a:xfrm>
              <a:off x="3202911" y="3533904"/>
              <a:ext cx="371149" cy="686979"/>
            </a:xfrm>
            <a:custGeom>
              <a:avLst/>
              <a:gdLst/>
              <a:ahLst/>
              <a:cxnLst/>
              <a:rect l="l" t="t" r="r" b="b"/>
              <a:pathLst>
                <a:path w="4220" h="7855" extrusionOk="0">
                  <a:moveTo>
                    <a:pt x="537" y="2171"/>
                  </a:moveTo>
                  <a:cubicBezTo>
                    <a:pt x="732" y="2342"/>
                    <a:pt x="829" y="2586"/>
                    <a:pt x="829" y="2854"/>
                  </a:cubicBezTo>
                  <a:lnTo>
                    <a:pt x="829" y="5586"/>
                  </a:lnTo>
                  <a:cubicBezTo>
                    <a:pt x="829" y="6074"/>
                    <a:pt x="488" y="6488"/>
                    <a:pt x="0" y="6562"/>
                  </a:cubicBezTo>
                  <a:lnTo>
                    <a:pt x="0" y="7854"/>
                  </a:lnTo>
                  <a:lnTo>
                    <a:pt x="220" y="7854"/>
                  </a:lnTo>
                  <a:cubicBezTo>
                    <a:pt x="951" y="7854"/>
                    <a:pt x="1659" y="7757"/>
                    <a:pt x="2366" y="7562"/>
                  </a:cubicBezTo>
                  <a:cubicBezTo>
                    <a:pt x="3025" y="7342"/>
                    <a:pt x="3634" y="7074"/>
                    <a:pt x="4220" y="6708"/>
                  </a:cubicBezTo>
                  <a:lnTo>
                    <a:pt x="4220" y="4342"/>
                  </a:lnTo>
                  <a:cubicBezTo>
                    <a:pt x="4195" y="2001"/>
                    <a:pt x="2342" y="74"/>
                    <a:pt x="0" y="1"/>
                  </a:cubicBezTo>
                  <a:lnTo>
                    <a:pt x="0" y="1903"/>
                  </a:lnTo>
                  <a:cubicBezTo>
                    <a:pt x="220" y="1928"/>
                    <a:pt x="390" y="2025"/>
                    <a:pt x="537" y="21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9"/>
            <p:cNvSpPr/>
            <p:nvPr/>
          </p:nvSpPr>
          <p:spPr>
            <a:xfrm>
              <a:off x="3129912" y="3708819"/>
              <a:ext cx="120228" cy="373356"/>
            </a:xfrm>
            <a:custGeom>
              <a:avLst/>
              <a:gdLst/>
              <a:ahLst/>
              <a:cxnLst/>
              <a:rect l="l" t="t" r="r" b="b"/>
              <a:pathLst>
                <a:path w="1367" h="4269" extrusionOk="0">
                  <a:moveTo>
                    <a:pt x="1367" y="3586"/>
                  </a:moveTo>
                  <a:lnTo>
                    <a:pt x="1367" y="854"/>
                  </a:lnTo>
                  <a:cubicBezTo>
                    <a:pt x="1294" y="1"/>
                    <a:pt x="74" y="1"/>
                    <a:pt x="1" y="854"/>
                  </a:cubicBezTo>
                  <a:lnTo>
                    <a:pt x="1" y="3586"/>
                  </a:lnTo>
                  <a:cubicBezTo>
                    <a:pt x="1" y="3976"/>
                    <a:pt x="318" y="4269"/>
                    <a:pt x="684" y="4269"/>
                  </a:cubicBezTo>
                  <a:cubicBezTo>
                    <a:pt x="855" y="4269"/>
                    <a:pt x="1025" y="4196"/>
                    <a:pt x="1172" y="4074"/>
                  </a:cubicBezTo>
                  <a:cubicBezTo>
                    <a:pt x="1294" y="3952"/>
                    <a:pt x="1367" y="3781"/>
                    <a:pt x="1367" y="35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9"/>
            <p:cNvSpPr/>
            <p:nvPr/>
          </p:nvSpPr>
          <p:spPr>
            <a:xfrm>
              <a:off x="2806080" y="3533904"/>
              <a:ext cx="371149" cy="686979"/>
            </a:xfrm>
            <a:custGeom>
              <a:avLst/>
              <a:gdLst/>
              <a:ahLst/>
              <a:cxnLst/>
              <a:rect l="l" t="t" r="r" b="b"/>
              <a:pathLst>
                <a:path w="4220" h="7855" extrusionOk="0">
                  <a:moveTo>
                    <a:pt x="3390" y="5586"/>
                  </a:moveTo>
                  <a:lnTo>
                    <a:pt x="3390" y="2854"/>
                  </a:lnTo>
                  <a:cubicBezTo>
                    <a:pt x="3390" y="2367"/>
                    <a:pt x="3756" y="1976"/>
                    <a:pt x="4220" y="1903"/>
                  </a:cubicBezTo>
                  <a:lnTo>
                    <a:pt x="4220" y="1"/>
                  </a:lnTo>
                  <a:cubicBezTo>
                    <a:pt x="1878" y="74"/>
                    <a:pt x="25" y="2001"/>
                    <a:pt x="0" y="4342"/>
                  </a:cubicBezTo>
                  <a:lnTo>
                    <a:pt x="0" y="6708"/>
                  </a:lnTo>
                  <a:cubicBezTo>
                    <a:pt x="585" y="7049"/>
                    <a:pt x="1220" y="7342"/>
                    <a:pt x="1854" y="7537"/>
                  </a:cubicBezTo>
                  <a:cubicBezTo>
                    <a:pt x="2561" y="7732"/>
                    <a:pt x="3268" y="7854"/>
                    <a:pt x="4000" y="7830"/>
                  </a:cubicBezTo>
                  <a:lnTo>
                    <a:pt x="4220" y="7830"/>
                  </a:lnTo>
                  <a:lnTo>
                    <a:pt x="4220" y="6562"/>
                  </a:lnTo>
                  <a:cubicBezTo>
                    <a:pt x="3732" y="6488"/>
                    <a:pt x="3390" y="6074"/>
                    <a:pt x="3390" y="55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9"/>
            <p:cNvSpPr/>
            <p:nvPr/>
          </p:nvSpPr>
          <p:spPr>
            <a:xfrm>
              <a:off x="2806080" y="4150392"/>
              <a:ext cx="767979" cy="684792"/>
            </a:xfrm>
            <a:custGeom>
              <a:avLst/>
              <a:gdLst/>
              <a:ahLst/>
              <a:cxnLst/>
              <a:rect l="l" t="t" r="r" b="b"/>
              <a:pathLst>
                <a:path w="8732" h="7830" extrusionOk="0">
                  <a:moveTo>
                    <a:pt x="6976" y="781"/>
                  </a:moveTo>
                  <a:cubicBezTo>
                    <a:pt x="6244" y="1000"/>
                    <a:pt x="5488" y="1098"/>
                    <a:pt x="4732" y="1098"/>
                  </a:cubicBezTo>
                  <a:lnTo>
                    <a:pt x="4000" y="1098"/>
                  </a:lnTo>
                  <a:cubicBezTo>
                    <a:pt x="2585" y="1098"/>
                    <a:pt x="1220" y="732"/>
                    <a:pt x="0" y="0"/>
                  </a:cubicBezTo>
                  <a:lnTo>
                    <a:pt x="0" y="3586"/>
                  </a:lnTo>
                  <a:cubicBezTo>
                    <a:pt x="73" y="5951"/>
                    <a:pt x="2000" y="7829"/>
                    <a:pt x="4366" y="7829"/>
                  </a:cubicBezTo>
                  <a:cubicBezTo>
                    <a:pt x="6732" y="7829"/>
                    <a:pt x="8658" y="5951"/>
                    <a:pt x="8732" y="3586"/>
                  </a:cubicBezTo>
                  <a:lnTo>
                    <a:pt x="8732" y="0"/>
                  </a:lnTo>
                  <a:cubicBezTo>
                    <a:pt x="8171" y="342"/>
                    <a:pt x="7585" y="610"/>
                    <a:pt x="6976" y="7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9"/>
            <p:cNvSpPr/>
            <p:nvPr/>
          </p:nvSpPr>
          <p:spPr>
            <a:xfrm>
              <a:off x="3505371" y="4248519"/>
              <a:ext cx="34388" cy="266658"/>
            </a:xfrm>
            <a:custGeom>
              <a:avLst/>
              <a:gdLst/>
              <a:ahLst/>
              <a:cxnLst/>
              <a:rect l="l" t="t" r="r" b="b"/>
              <a:pathLst>
                <a:path w="391" h="3049" extrusionOk="0">
                  <a:moveTo>
                    <a:pt x="0" y="195"/>
                  </a:moveTo>
                  <a:cubicBezTo>
                    <a:pt x="0" y="98"/>
                    <a:pt x="98" y="0"/>
                    <a:pt x="195" y="0"/>
                  </a:cubicBezTo>
                  <a:cubicBezTo>
                    <a:pt x="317" y="0"/>
                    <a:pt x="390" y="98"/>
                    <a:pt x="390" y="195"/>
                  </a:cubicBezTo>
                  <a:lnTo>
                    <a:pt x="390" y="1927"/>
                  </a:lnTo>
                  <a:cubicBezTo>
                    <a:pt x="390" y="2025"/>
                    <a:pt x="317" y="2122"/>
                    <a:pt x="195" y="2122"/>
                  </a:cubicBezTo>
                  <a:cubicBezTo>
                    <a:pt x="98" y="2122"/>
                    <a:pt x="0" y="2025"/>
                    <a:pt x="0" y="1927"/>
                  </a:cubicBezTo>
                  <a:close/>
                  <a:moveTo>
                    <a:pt x="0" y="2537"/>
                  </a:moveTo>
                  <a:cubicBezTo>
                    <a:pt x="0" y="2439"/>
                    <a:pt x="98" y="2342"/>
                    <a:pt x="195" y="2342"/>
                  </a:cubicBezTo>
                  <a:cubicBezTo>
                    <a:pt x="317" y="2342"/>
                    <a:pt x="390" y="2439"/>
                    <a:pt x="390" y="2537"/>
                  </a:cubicBezTo>
                  <a:lnTo>
                    <a:pt x="390" y="2854"/>
                  </a:lnTo>
                  <a:cubicBezTo>
                    <a:pt x="390" y="2951"/>
                    <a:pt x="317" y="3049"/>
                    <a:pt x="195" y="3049"/>
                  </a:cubicBezTo>
                  <a:cubicBezTo>
                    <a:pt x="73" y="3049"/>
                    <a:pt x="0" y="2951"/>
                    <a:pt x="0" y="28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9"/>
            <p:cNvSpPr/>
            <p:nvPr/>
          </p:nvSpPr>
          <p:spPr>
            <a:xfrm>
              <a:off x="3202911" y="3533904"/>
              <a:ext cx="371149" cy="633630"/>
            </a:xfrm>
            <a:custGeom>
              <a:avLst/>
              <a:gdLst/>
              <a:ahLst/>
              <a:cxnLst/>
              <a:rect l="l" t="t" r="r" b="b"/>
              <a:pathLst>
                <a:path w="4220" h="7245" extrusionOk="0">
                  <a:moveTo>
                    <a:pt x="3610" y="4635"/>
                  </a:moveTo>
                  <a:lnTo>
                    <a:pt x="3610" y="7001"/>
                  </a:lnTo>
                  <a:cubicBezTo>
                    <a:pt x="3464" y="7098"/>
                    <a:pt x="3317" y="7171"/>
                    <a:pt x="3171" y="7244"/>
                  </a:cubicBezTo>
                  <a:cubicBezTo>
                    <a:pt x="3537" y="7098"/>
                    <a:pt x="3878" y="6903"/>
                    <a:pt x="4220" y="6708"/>
                  </a:cubicBezTo>
                  <a:lnTo>
                    <a:pt x="4220" y="4342"/>
                  </a:lnTo>
                  <a:cubicBezTo>
                    <a:pt x="4195" y="2001"/>
                    <a:pt x="2342" y="74"/>
                    <a:pt x="0" y="1"/>
                  </a:cubicBezTo>
                  <a:lnTo>
                    <a:pt x="0" y="342"/>
                  </a:lnTo>
                  <a:cubicBezTo>
                    <a:pt x="2073" y="732"/>
                    <a:pt x="3586" y="2537"/>
                    <a:pt x="3610" y="4635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9"/>
            <p:cNvSpPr/>
            <p:nvPr/>
          </p:nvSpPr>
          <p:spPr>
            <a:xfrm>
              <a:off x="3329471" y="4150392"/>
              <a:ext cx="246788" cy="667738"/>
            </a:xfrm>
            <a:custGeom>
              <a:avLst/>
              <a:gdLst/>
              <a:ahLst/>
              <a:cxnLst/>
              <a:rect l="l" t="t" r="r" b="b"/>
              <a:pathLst>
                <a:path w="2806" h="7635" extrusionOk="0">
                  <a:moveTo>
                    <a:pt x="2781" y="0"/>
                  </a:moveTo>
                  <a:cubicBezTo>
                    <a:pt x="2586" y="122"/>
                    <a:pt x="2366" y="244"/>
                    <a:pt x="2171" y="342"/>
                  </a:cubicBezTo>
                  <a:lnTo>
                    <a:pt x="2171" y="1122"/>
                  </a:lnTo>
                  <a:lnTo>
                    <a:pt x="2195" y="1122"/>
                  </a:lnTo>
                  <a:cubicBezTo>
                    <a:pt x="2317" y="1122"/>
                    <a:pt x="2390" y="1220"/>
                    <a:pt x="2390" y="1317"/>
                  </a:cubicBezTo>
                  <a:lnTo>
                    <a:pt x="2390" y="3049"/>
                  </a:lnTo>
                  <a:cubicBezTo>
                    <a:pt x="2390" y="3147"/>
                    <a:pt x="2317" y="3244"/>
                    <a:pt x="2195" y="3244"/>
                  </a:cubicBezTo>
                  <a:lnTo>
                    <a:pt x="2171" y="3244"/>
                  </a:lnTo>
                  <a:lnTo>
                    <a:pt x="2171" y="3464"/>
                  </a:lnTo>
                  <a:lnTo>
                    <a:pt x="2195" y="3464"/>
                  </a:lnTo>
                  <a:cubicBezTo>
                    <a:pt x="2317" y="3464"/>
                    <a:pt x="2390" y="3561"/>
                    <a:pt x="2390" y="3683"/>
                  </a:cubicBezTo>
                  <a:lnTo>
                    <a:pt x="2390" y="3976"/>
                  </a:lnTo>
                  <a:cubicBezTo>
                    <a:pt x="2390" y="4098"/>
                    <a:pt x="2317" y="4171"/>
                    <a:pt x="2195" y="4171"/>
                  </a:cubicBezTo>
                  <a:lnTo>
                    <a:pt x="2171" y="4171"/>
                  </a:lnTo>
                  <a:cubicBezTo>
                    <a:pt x="2049" y="5610"/>
                    <a:pt x="1244" y="6903"/>
                    <a:pt x="0" y="7634"/>
                  </a:cubicBezTo>
                  <a:cubicBezTo>
                    <a:pt x="1683" y="6976"/>
                    <a:pt x="2781" y="5366"/>
                    <a:pt x="2805" y="3586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9"/>
            <p:cNvSpPr/>
            <p:nvPr/>
          </p:nvSpPr>
          <p:spPr>
            <a:xfrm>
              <a:off x="3138531" y="3728060"/>
              <a:ext cx="111609" cy="373356"/>
            </a:xfrm>
            <a:custGeom>
              <a:avLst/>
              <a:gdLst/>
              <a:ahLst/>
              <a:cxnLst/>
              <a:rect l="l" t="t" r="r" b="b"/>
              <a:pathLst>
                <a:path w="1269" h="4269" extrusionOk="0">
                  <a:moveTo>
                    <a:pt x="879" y="317"/>
                  </a:moveTo>
                  <a:lnTo>
                    <a:pt x="879" y="3049"/>
                  </a:lnTo>
                  <a:cubicBezTo>
                    <a:pt x="879" y="3439"/>
                    <a:pt x="586" y="3732"/>
                    <a:pt x="220" y="3732"/>
                  </a:cubicBezTo>
                  <a:cubicBezTo>
                    <a:pt x="147" y="3732"/>
                    <a:pt x="74" y="3732"/>
                    <a:pt x="1" y="3707"/>
                  </a:cubicBezTo>
                  <a:cubicBezTo>
                    <a:pt x="25" y="3756"/>
                    <a:pt x="74" y="3805"/>
                    <a:pt x="123" y="3854"/>
                  </a:cubicBezTo>
                  <a:cubicBezTo>
                    <a:pt x="537" y="4268"/>
                    <a:pt x="1244" y="3976"/>
                    <a:pt x="1269" y="3366"/>
                  </a:cubicBezTo>
                  <a:lnTo>
                    <a:pt x="1269" y="634"/>
                  </a:lnTo>
                  <a:cubicBezTo>
                    <a:pt x="1269" y="464"/>
                    <a:pt x="1196" y="293"/>
                    <a:pt x="1074" y="147"/>
                  </a:cubicBezTo>
                  <a:cubicBezTo>
                    <a:pt x="976" y="73"/>
                    <a:pt x="903" y="25"/>
                    <a:pt x="805" y="0"/>
                  </a:cubicBezTo>
                  <a:cubicBezTo>
                    <a:pt x="854" y="98"/>
                    <a:pt x="879" y="195"/>
                    <a:pt x="879" y="317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8" name="Google Shape;1128;p49"/>
          <p:cNvSpPr/>
          <p:nvPr/>
        </p:nvSpPr>
        <p:spPr>
          <a:xfrm>
            <a:off x="1964428" y="3780752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" name="Google Shape;1266;p52"/>
          <p:cNvGrpSpPr/>
          <p:nvPr/>
        </p:nvGrpSpPr>
        <p:grpSpPr>
          <a:xfrm>
            <a:off x="404671" y="1457787"/>
            <a:ext cx="1823279" cy="1051350"/>
            <a:chOff x="278384" y="1278048"/>
            <a:chExt cx="1823279" cy="1051350"/>
          </a:xfrm>
        </p:grpSpPr>
        <p:sp>
          <p:nvSpPr>
            <p:cNvPr id="38" name="Google Shape;1267;p52"/>
            <p:cNvSpPr/>
            <p:nvPr/>
          </p:nvSpPr>
          <p:spPr>
            <a:xfrm>
              <a:off x="364363" y="1369398"/>
              <a:ext cx="1737300" cy="9600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" name="Google Shape;1268;p52"/>
            <p:cNvGrpSpPr/>
            <p:nvPr/>
          </p:nvGrpSpPr>
          <p:grpSpPr>
            <a:xfrm>
              <a:off x="278384" y="1278048"/>
              <a:ext cx="1737300" cy="960000"/>
              <a:chOff x="7150671" y="2190661"/>
              <a:chExt cx="1737300" cy="960000"/>
            </a:xfrm>
          </p:grpSpPr>
          <p:sp>
            <p:nvSpPr>
              <p:cNvPr id="40" name="Google Shape;1269;p52"/>
              <p:cNvSpPr/>
              <p:nvPr/>
            </p:nvSpPr>
            <p:spPr>
              <a:xfrm>
                <a:off x="7150671" y="2190661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1" name="Google Shape;1270;p52"/>
              <p:cNvCxnSpPr/>
              <p:nvPr/>
            </p:nvCxnSpPr>
            <p:spPr>
              <a:xfrm>
                <a:off x="7151600" y="2373361"/>
                <a:ext cx="17247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42" name="Рисунок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75" y="1717446"/>
            <a:ext cx="628298" cy="628298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l="17187" r="18370" b="6156"/>
          <a:stretch/>
        </p:blipFill>
        <p:spPr>
          <a:xfrm>
            <a:off x="4271719" y="1640487"/>
            <a:ext cx="4597401" cy="3287113"/>
          </a:xfrm>
          <a:prstGeom prst="rect">
            <a:avLst/>
          </a:prstGeom>
        </p:spPr>
      </p:pic>
      <p:pic>
        <p:nvPicPr>
          <p:cNvPr id="45" name="Рисунок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746" y="1286771"/>
            <a:ext cx="1851731" cy="18517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3" name="Google Shape;1093;p49"/>
          <p:cNvGrpSpPr/>
          <p:nvPr/>
        </p:nvGrpSpPr>
        <p:grpSpPr>
          <a:xfrm>
            <a:off x="4193460" y="1629354"/>
            <a:ext cx="4800537" cy="3426861"/>
            <a:chOff x="4754849" y="887475"/>
            <a:chExt cx="3763401" cy="3725700"/>
          </a:xfrm>
        </p:grpSpPr>
        <p:sp>
          <p:nvSpPr>
            <p:cNvPr id="1094" name="Google Shape;1094;p49"/>
            <p:cNvSpPr/>
            <p:nvPr/>
          </p:nvSpPr>
          <p:spPr>
            <a:xfrm>
              <a:off x="4844450" y="978975"/>
              <a:ext cx="3673800" cy="36342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5" name="Google Shape;1095;p49"/>
            <p:cNvGrpSpPr/>
            <p:nvPr/>
          </p:nvGrpSpPr>
          <p:grpSpPr>
            <a:xfrm>
              <a:off x="4754849" y="887475"/>
              <a:ext cx="3674405" cy="3616200"/>
              <a:chOff x="4754849" y="887475"/>
              <a:chExt cx="3674405" cy="3616200"/>
            </a:xfrm>
          </p:grpSpPr>
          <p:sp>
            <p:nvSpPr>
              <p:cNvPr id="1096" name="Google Shape;1096;p49"/>
              <p:cNvSpPr/>
              <p:nvPr/>
            </p:nvSpPr>
            <p:spPr>
              <a:xfrm>
                <a:off x="4754849" y="887475"/>
                <a:ext cx="3673800" cy="36162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97" name="Google Shape;1097;p49"/>
              <p:cNvCxnSpPr/>
              <p:nvPr/>
            </p:nvCxnSpPr>
            <p:spPr>
              <a:xfrm>
                <a:off x="4755154" y="1253333"/>
                <a:ext cx="3674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098" name="Google Shape;1098;p49"/>
              <p:cNvGrpSpPr/>
              <p:nvPr/>
            </p:nvGrpSpPr>
            <p:grpSpPr>
              <a:xfrm>
                <a:off x="7492324" y="978977"/>
                <a:ext cx="845101" cy="183000"/>
                <a:chOff x="1605849" y="363963"/>
                <a:chExt cx="845101" cy="183000"/>
              </a:xfrm>
            </p:grpSpPr>
            <p:sp>
              <p:nvSpPr>
                <p:cNvPr id="1099" name="Google Shape;1099;p49"/>
                <p:cNvSpPr/>
                <p:nvPr/>
              </p:nvSpPr>
              <p:spPr>
                <a:xfrm>
                  <a:off x="1951450" y="367563"/>
                  <a:ext cx="179400" cy="179400"/>
                </a:xfrm>
                <a:prstGeom prst="rect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00" name="Google Shape;1100;p49"/>
                <p:cNvGrpSpPr/>
                <p:nvPr/>
              </p:nvGrpSpPr>
              <p:grpSpPr>
                <a:xfrm>
                  <a:off x="2267950" y="363963"/>
                  <a:ext cx="183000" cy="183000"/>
                  <a:chOff x="8225400" y="367488"/>
                  <a:chExt cx="183000" cy="183000"/>
                </a:xfrm>
              </p:grpSpPr>
              <p:cxnSp>
                <p:nvCxnSpPr>
                  <p:cNvPr id="1101" name="Google Shape;1101;p49"/>
                  <p:cNvCxnSpPr/>
                  <p:nvPr/>
                </p:nvCxnSpPr>
                <p:spPr>
                  <a:xfrm>
                    <a:off x="8225400" y="367488"/>
                    <a:ext cx="183000" cy="1830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02" name="Google Shape;1102;p49"/>
                  <p:cNvCxnSpPr/>
                  <p:nvPr/>
                </p:nvCxnSpPr>
                <p:spPr>
                  <a:xfrm rot="5400000">
                    <a:off x="8225400" y="367488"/>
                    <a:ext cx="183000" cy="1830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cxnSp>
              <p:nvCxnSpPr>
                <p:cNvPr id="1103" name="Google Shape;1103;p49"/>
                <p:cNvCxnSpPr/>
                <p:nvPr/>
              </p:nvCxnSpPr>
              <p:spPr>
                <a:xfrm>
                  <a:off x="1605849" y="546963"/>
                  <a:ext cx="2085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1104" name="Google Shape;1104;p49"/>
          <p:cNvSpPr txBox="1">
            <a:spLocks noGrp="1"/>
          </p:cNvSpPr>
          <p:nvPr>
            <p:ph type="title"/>
          </p:nvPr>
        </p:nvSpPr>
        <p:spPr>
          <a:xfrm>
            <a:off x="269850" y="630061"/>
            <a:ext cx="67723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Демонстрация интерфейса </a:t>
            </a:r>
            <a:endParaRPr sz="2800" dirty="0"/>
          </a:p>
        </p:txBody>
      </p:sp>
      <p:sp>
        <p:nvSpPr>
          <p:cNvPr id="1105" name="Google Shape;1105;p49"/>
          <p:cNvSpPr txBox="1">
            <a:spLocks noGrp="1"/>
          </p:cNvSpPr>
          <p:nvPr>
            <p:ph type="subTitle" idx="1"/>
          </p:nvPr>
        </p:nvSpPr>
        <p:spPr>
          <a:xfrm>
            <a:off x="245586" y="3034275"/>
            <a:ext cx="3894879" cy="13640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ru-RU" dirty="0" smtClean="0"/>
              <a:t>Карусель с командами:</a:t>
            </a:r>
            <a:endParaRPr lang="ru-RU" dirty="0"/>
          </a:p>
        </p:txBody>
      </p:sp>
      <p:sp>
        <p:nvSpPr>
          <p:cNvPr id="1106" name="Google Shape;1106;p49"/>
          <p:cNvSpPr/>
          <p:nvPr/>
        </p:nvSpPr>
        <p:spPr>
          <a:xfrm>
            <a:off x="1501058" y="396883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49"/>
          <p:cNvSpPr/>
          <p:nvPr/>
        </p:nvSpPr>
        <p:spPr>
          <a:xfrm>
            <a:off x="715089" y="3664687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4" name="Google Shape;1114;p49"/>
          <p:cNvGrpSpPr/>
          <p:nvPr/>
        </p:nvGrpSpPr>
        <p:grpSpPr>
          <a:xfrm>
            <a:off x="8177500" y="535000"/>
            <a:ext cx="502800" cy="502800"/>
            <a:chOff x="1627550" y="2017350"/>
            <a:chExt cx="502800" cy="502800"/>
          </a:xfrm>
        </p:grpSpPr>
        <p:sp>
          <p:nvSpPr>
            <p:cNvPr id="1115" name="Google Shape;1115;p49"/>
            <p:cNvSpPr/>
            <p:nvPr/>
          </p:nvSpPr>
          <p:spPr>
            <a:xfrm>
              <a:off x="1627550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9"/>
            <p:cNvSpPr/>
            <p:nvPr/>
          </p:nvSpPr>
          <p:spPr>
            <a:xfrm>
              <a:off x="1718900" y="2108700"/>
              <a:ext cx="320100" cy="320100"/>
            </a:xfrm>
            <a:prstGeom prst="donut">
              <a:avLst>
                <a:gd name="adj" fmla="val 25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49"/>
          <p:cNvGrpSpPr/>
          <p:nvPr/>
        </p:nvGrpSpPr>
        <p:grpSpPr>
          <a:xfrm>
            <a:off x="3083914" y="3306578"/>
            <a:ext cx="836668" cy="1371596"/>
            <a:chOff x="2771692" y="3497697"/>
            <a:chExt cx="836668" cy="1371596"/>
          </a:xfrm>
        </p:grpSpPr>
        <p:sp>
          <p:nvSpPr>
            <p:cNvPr id="1118" name="Google Shape;1118;p49"/>
            <p:cNvSpPr/>
            <p:nvPr/>
          </p:nvSpPr>
          <p:spPr>
            <a:xfrm>
              <a:off x="2771692" y="3497697"/>
              <a:ext cx="836668" cy="1371596"/>
            </a:xfrm>
            <a:custGeom>
              <a:avLst/>
              <a:gdLst/>
              <a:ahLst/>
              <a:cxnLst/>
              <a:rect l="l" t="t" r="r" b="b"/>
              <a:pathLst>
                <a:path w="9513" h="15683" extrusionOk="0">
                  <a:moveTo>
                    <a:pt x="4757" y="0"/>
                  </a:moveTo>
                  <a:cubicBezTo>
                    <a:pt x="7391" y="0"/>
                    <a:pt x="9513" y="2122"/>
                    <a:pt x="9513" y="4756"/>
                  </a:cubicBezTo>
                  <a:lnTo>
                    <a:pt x="9513" y="11049"/>
                  </a:lnTo>
                  <a:cubicBezTo>
                    <a:pt x="9464" y="13634"/>
                    <a:pt x="7342" y="15683"/>
                    <a:pt x="4757" y="15683"/>
                  </a:cubicBezTo>
                  <a:cubicBezTo>
                    <a:pt x="2172" y="15683"/>
                    <a:pt x="74" y="13634"/>
                    <a:pt x="1" y="11049"/>
                  </a:cubicBezTo>
                  <a:lnTo>
                    <a:pt x="1" y="4756"/>
                  </a:lnTo>
                  <a:cubicBezTo>
                    <a:pt x="1" y="2122"/>
                    <a:pt x="2123" y="0"/>
                    <a:pt x="4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9"/>
            <p:cNvSpPr/>
            <p:nvPr/>
          </p:nvSpPr>
          <p:spPr>
            <a:xfrm>
              <a:off x="2771692" y="3497697"/>
              <a:ext cx="836668" cy="1371596"/>
            </a:xfrm>
            <a:custGeom>
              <a:avLst/>
              <a:gdLst/>
              <a:ahLst/>
              <a:cxnLst/>
              <a:rect l="l" t="t" r="r" b="b"/>
              <a:pathLst>
                <a:path w="9513" h="15683" extrusionOk="0">
                  <a:moveTo>
                    <a:pt x="4757" y="0"/>
                  </a:moveTo>
                  <a:cubicBezTo>
                    <a:pt x="7391" y="0"/>
                    <a:pt x="9513" y="2122"/>
                    <a:pt x="9513" y="4756"/>
                  </a:cubicBezTo>
                  <a:lnTo>
                    <a:pt x="9513" y="11049"/>
                  </a:lnTo>
                  <a:cubicBezTo>
                    <a:pt x="9464" y="13634"/>
                    <a:pt x="7342" y="15683"/>
                    <a:pt x="4757" y="15683"/>
                  </a:cubicBezTo>
                  <a:cubicBezTo>
                    <a:pt x="2172" y="15683"/>
                    <a:pt x="74" y="13634"/>
                    <a:pt x="1" y="11049"/>
                  </a:cubicBezTo>
                  <a:lnTo>
                    <a:pt x="1" y="4756"/>
                  </a:lnTo>
                  <a:cubicBezTo>
                    <a:pt x="1" y="2122"/>
                    <a:pt x="2123" y="0"/>
                    <a:pt x="4757" y="0"/>
                  </a:cubicBezTo>
                  <a:close/>
                  <a:moveTo>
                    <a:pt x="4903" y="390"/>
                  </a:moveTo>
                  <a:lnTo>
                    <a:pt x="4903" y="2293"/>
                  </a:lnTo>
                  <a:cubicBezTo>
                    <a:pt x="5391" y="2390"/>
                    <a:pt x="5732" y="2781"/>
                    <a:pt x="5732" y="3268"/>
                  </a:cubicBezTo>
                  <a:lnTo>
                    <a:pt x="5732" y="6000"/>
                  </a:lnTo>
                  <a:cubicBezTo>
                    <a:pt x="5732" y="6488"/>
                    <a:pt x="5391" y="6902"/>
                    <a:pt x="4903" y="6976"/>
                  </a:cubicBezTo>
                  <a:lnTo>
                    <a:pt x="4903" y="8268"/>
                  </a:lnTo>
                  <a:lnTo>
                    <a:pt x="5123" y="8268"/>
                  </a:lnTo>
                  <a:cubicBezTo>
                    <a:pt x="5854" y="8268"/>
                    <a:pt x="6562" y="8171"/>
                    <a:pt x="7269" y="7976"/>
                  </a:cubicBezTo>
                  <a:cubicBezTo>
                    <a:pt x="7928" y="7756"/>
                    <a:pt x="8537" y="7488"/>
                    <a:pt x="9123" y="7122"/>
                  </a:cubicBezTo>
                  <a:lnTo>
                    <a:pt x="9123" y="4756"/>
                  </a:lnTo>
                  <a:cubicBezTo>
                    <a:pt x="9098" y="2415"/>
                    <a:pt x="7245" y="488"/>
                    <a:pt x="4903" y="415"/>
                  </a:cubicBezTo>
                  <a:close/>
                  <a:moveTo>
                    <a:pt x="4611" y="2293"/>
                  </a:moveTo>
                  <a:lnTo>
                    <a:pt x="4611" y="415"/>
                  </a:lnTo>
                  <a:cubicBezTo>
                    <a:pt x="2269" y="488"/>
                    <a:pt x="416" y="2415"/>
                    <a:pt x="391" y="4756"/>
                  </a:cubicBezTo>
                  <a:lnTo>
                    <a:pt x="391" y="7122"/>
                  </a:lnTo>
                  <a:cubicBezTo>
                    <a:pt x="976" y="7463"/>
                    <a:pt x="1611" y="7756"/>
                    <a:pt x="2245" y="7951"/>
                  </a:cubicBezTo>
                  <a:cubicBezTo>
                    <a:pt x="2952" y="8146"/>
                    <a:pt x="3659" y="8268"/>
                    <a:pt x="4391" y="8244"/>
                  </a:cubicBezTo>
                  <a:lnTo>
                    <a:pt x="4611" y="8244"/>
                  </a:lnTo>
                  <a:lnTo>
                    <a:pt x="4611" y="6976"/>
                  </a:lnTo>
                  <a:cubicBezTo>
                    <a:pt x="4123" y="6902"/>
                    <a:pt x="3781" y="6488"/>
                    <a:pt x="3781" y="6000"/>
                  </a:cubicBezTo>
                  <a:lnTo>
                    <a:pt x="3781" y="3268"/>
                  </a:lnTo>
                  <a:cubicBezTo>
                    <a:pt x="3781" y="2781"/>
                    <a:pt x="4123" y="2390"/>
                    <a:pt x="4611" y="2293"/>
                  </a:cubicBezTo>
                  <a:close/>
                  <a:moveTo>
                    <a:pt x="5220" y="2781"/>
                  </a:moveTo>
                  <a:cubicBezTo>
                    <a:pt x="5098" y="2659"/>
                    <a:pt x="4928" y="2585"/>
                    <a:pt x="4757" y="2585"/>
                  </a:cubicBezTo>
                  <a:lnTo>
                    <a:pt x="4757" y="2585"/>
                  </a:lnTo>
                  <a:cubicBezTo>
                    <a:pt x="4391" y="2585"/>
                    <a:pt x="4074" y="2902"/>
                    <a:pt x="4074" y="3268"/>
                  </a:cubicBezTo>
                  <a:lnTo>
                    <a:pt x="4074" y="6000"/>
                  </a:lnTo>
                  <a:cubicBezTo>
                    <a:pt x="4074" y="6390"/>
                    <a:pt x="4391" y="6683"/>
                    <a:pt x="4757" y="6683"/>
                  </a:cubicBezTo>
                  <a:lnTo>
                    <a:pt x="4757" y="6683"/>
                  </a:lnTo>
                  <a:cubicBezTo>
                    <a:pt x="4928" y="6683"/>
                    <a:pt x="5098" y="6610"/>
                    <a:pt x="5220" y="6488"/>
                  </a:cubicBezTo>
                  <a:cubicBezTo>
                    <a:pt x="5367" y="6366"/>
                    <a:pt x="5440" y="6195"/>
                    <a:pt x="5440" y="6000"/>
                  </a:cubicBezTo>
                  <a:lnTo>
                    <a:pt x="5440" y="3268"/>
                  </a:lnTo>
                  <a:cubicBezTo>
                    <a:pt x="5440" y="3098"/>
                    <a:pt x="5367" y="2927"/>
                    <a:pt x="5220" y="2781"/>
                  </a:cubicBezTo>
                  <a:close/>
                  <a:moveTo>
                    <a:pt x="9123" y="7463"/>
                  </a:moveTo>
                  <a:cubicBezTo>
                    <a:pt x="8562" y="7805"/>
                    <a:pt x="7976" y="8073"/>
                    <a:pt x="7342" y="8244"/>
                  </a:cubicBezTo>
                  <a:cubicBezTo>
                    <a:pt x="6635" y="8463"/>
                    <a:pt x="5879" y="8561"/>
                    <a:pt x="5123" y="8561"/>
                  </a:cubicBezTo>
                  <a:lnTo>
                    <a:pt x="4391" y="8561"/>
                  </a:lnTo>
                  <a:cubicBezTo>
                    <a:pt x="2976" y="8561"/>
                    <a:pt x="1611" y="8195"/>
                    <a:pt x="391" y="7463"/>
                  </a:cubicBezTo>
                  <a:lnTo>
                    <a:pt x="391" y="11049"/>
                  </a:lnTo>
                  <a:cubicBezTo>
                    <a:pt x="464" y="13414"/>
                    <a:pt x="2391" y="15292"/>
                    <a:pt x="4757" y="15292"/>
                  </a:cubicBezTo>
                  <a:cubicBezTo>
                    <a:pt x="7123" y="15292"/>
                    <a:pt x="9049" y="13414"/>
                    <a:pt x="9123" y="11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9"/>
            <p:cNvSpPr/>
            <p:nvPr/>
          </p:nvSpPr>
          <p:spPr>
            <a:xfrm>
              <a:off x="3202911" y="3533904"/>
              <a:ext cx="371149" cy="686979"/>
            </a:xfrm>
            <a:custGeom>
              <a:avLst/>
              <a:gdLst/>
              <a:ahLst/>
              <a:cxnLst/>
              <a:rect l="l" t="t" r="r" b="b"/>
              <a:pathLst>
                <a:path w="4220" h="7855" extrusionOk="0">
                  <a:moveTo>
                    <a:pt x="537" y="2171"/>
                  </a:moveTo>
                  <a:cubicBezTo>
                    <a:pt x="732" y="2342"/>
                    <a:pt x="829" y="2586"/>
                    <a:pt x="829" y="2854"/>
                  </a:cubicBezTo>
                  <a:lnTo>
                    <a:pt x="829" y="5586"/>
                  </a:lnTo>
                  <a:cubicBezTo>
                    <a:pt x="829" y="6074"/>
                    <a:pt x="488" y="6488"/>
                    <a:pt x="0" y="6562"/>
                  </a:cubicBezTo>
                  <a:lnTo>
                    <a:pt x="0" y="7854"/>
                  </a:lnTo>
                  <a:lnTo>
                    <a:pt x="220" y="7854"/>
                  </a:lnTo>
                  <a:cubicBezTo>
                    <a:pt x="951" y="7854"/>
                    <a:pt x="1659" y="7757"/>
                    <a:pt x="2366" y="7562"/>
                  </a:cubicBezTo>
                  <a:cubicBezTo>
                    <a:pt x="3025" y="7342"/>
                    <a:pt x="3634" y="7074"/>
                    <a:pt x="4220" y="6708"/>
                  </a:cubicBezTo>
                  <a:lnTo>
                    <a:pt x="4220" y="4342"/>
                  </a:lnTo>
                  <a:cubicBezTo>
                    <a:pt x="4195" y="2001"/>
                    <a:pt x="2342" y="74"/>
                    <a:pt x="0" y="1"/>
                  </a:cubicBezTo>
                  <a:lnTo>
                    <a:pt x="0" y="1903"/>
                  </a:lnTo>
                  <a:cubicBezTo>
                    <a:pt x="220" y="1928"/>
                    <a:pt x="390" y="2025"/>
                    <a:pt x="537" y="21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9"/>
            <p:cNvSpPr/>
            <p:nvPr/>
          </p:nvSpPr>
          <p:spPr>
            <a:xfrm>
              <a:off x="3129912" y="3708819"/>
              <a:ext cx="120228" cy="373356"/>
            </a:xfrm>
            <a:custGeom>
              <a:avLst/>
              <a:gdLst/>
              <a:ahLst/>
              <a:cxnLst/>
              <a:rect l="l" t="t" r="r" b="b"/>
              <a:pathLst>
                <a:path w="1367" h="4269" extrusionOk="0">
                  <a:moveTo>
                    <a:pt x="1367" y="3586"/>
                  </a:moveTo>
                  <a:lnTo>
                    <a:pt x="1367" y="854"/>
                  </a:lnTo>
                  <a:cubicBezTo>
                    <a:pt x="1294" y="1"/>
                    <a:pt x="74" y="1"/>
                    <a:pt x="1" y="854"/>
                  </a:cubicBezTo>
                  <a:lnTo>
                    <a:pt x="1" y="3586"/>
                  </a:lnTo>
                  <a:cubicBezTo>
                    <a:pt x="1" y="3976"/>
                    <a:pt x="318" y="4269"/>
                    <a:pt x="684" y="4269"/>
                  </a:cubicBezTo>
                  <a:cubicBezTo>
                    <a:pt x="855" y="4269"/>
                    <a:pt x="1025" y="4196"/>
                    <a:pt x="1172" y="4074"/>
                  </a:cubicBezTo>
                  <a:cubicBezTo>
                    <a:pt x="1294" y="3952"/>
                    <a:pt x="1367" y="3781"/>
                    <a:pt x="1367" y="35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9"/>
            <p:cNvSpPr/>
            <p:nvPr/>
          </p:nvSpPr>
          <p:spPr>
            <a:xfrm>
              <a:off x="2806080" y="3533904"/>
              <a:ext cx="371149" cy="686979"/>
            </a:xfrm>
            <a:custGeom>
              <a:avLst/>
              <a:gdLst/>
              <a:ahLst/>
              <a:cxnLst/>
              <a:rect l="l" t="t" r="r" b="b"/>
              <a:pathLst>
                <a:path w="4220" h="7855" extrusionOk="0">
                  <a:moveTo>
                    <a:pt x="3390" y="5586"/>
                  </a:moveTo>
                  <a:lnTo>
                    <a:pt x="3390" y="2854"/>
                  </a:lnTo>
                  <a:cubicBezTo>
                    <a:pt x="3390" y="2367"/>
                    <a:pt x="3756" y="1976"/>
                    <a:pt x="4220" y="1903"/>
                  </a:cubicBezTo>
                  <a:lnTo>
                    <a:pt x="4220" y="1"/>
                  </a:lnTo>
                  <a:cubicBezTo>
                    <a:pt x="1878" y="74"/>
                    <a:pt x="25" y="2001"/>
                    <a:pt x="0" y="4342"/>
                  </a:cubicBezTo>
                  <a:lnTo>
                    <a:pt x="0" y="6708"/>
                  </a:lnTo>
                  <a:cubicBezTo>
                    <a:pt x="585" y="7049"/>
                    <a:pt x="1220" y="7342"/>
                    <a:pt x="1854" y="7537"/>
                  </a:cubicBezTo>
                  <a:cubicBezTo>
                    <a:pt x="2561" y="7732"/>
                    <a:pt x="3268" y="7854"/>
                    <a:pt x="4000" y="7830"/>
                  </a:cubicBezTo>
                  <a:lnTo>
                    <a:pt x="4220" y="7830"/>
                  </a:lnTo>
                  <a:lnTo>
                    <a:pt x="4220" y="6562"/>
                  </a:lnTo>
                  <a:cubicBezTo>
                    <a:pt x="3732" y="6488"/>
                    <a:pt x="3390" y="6074"/>
                    <a:pt x="3390" y="55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9"/>
            <p:cNvSpPr/>
            <p:nvPr/>
          </p:nvSpPr>
          <p:spPr>
            <a:xfrm>
              <a:off x="2806080" y="4150392"/>
              <a:ext cx="767979" cy="684792"/>
            </a:xfrm>
            <a:custGeom>
              <a:avLst/>
              <a:gdLst/>
              <a:ahLst/>
              <a:cxnLst/>
              <a:rect l="l" t="t" r="r" b="b"/>
              <a:pathLst>
                <a:path w="8732" h="7830" extrusionOk="0">
                  <a:moveTo>
                    <a:pt x="6976" y="781"/>
                  </a:moveTo>
                  <a:cubicBezTo>
                    <a:pt x="6244" y="1000"/>
                    <a:pt x="5488" y="1098"/>
                    <a:pt x="4732" y="1098"/>
                  </a:cubicBezTo>
                  <a:lnTo>
                    <a:pt x="4000" y="1098"/>
                  </a:lnTo>
                  <a:cubicBezTo>
                    <a:pt x="2585" y="1098"/>
                    <a:pt x="1220" y="732"/>
                    <a:pt x="0" y="0"/>
                  </a:cubicBezTo>
                  <a:lnTo>
                    <a:pt x="0" y="3586"/>
                  </a:lnTo>
                  <a:cubicBezTo>
                    <a:pt x="73" y="5951"/>
                    <a:pt x="2000" y="7829"/>
                    <a:pt x="4366" y="7829"/>
                  </a:cubicBezTo>
                  <a:cubicBezTo>
                    <a:pt x="6732" y="7829"/>
                    <a:pt x="8658" y="5951"/>
                    <a:pt x="8732" y="3586"/>
                  </a:cubicBezTo>
                  <a:lnTo>
                    <a:pt x="8732" y="0"/>
                  </a:lnTo>
                  <a:cubicBezTo>
                    <a:pt x="8171" y="342"/>
                    <a:pt x="7585" y="610"/>
                    <a:pt x="6976" y="7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9"/>
            <p:cNvSpPr/>
            <p:nvPr/>
          </p:nvSpPr>
          <p:spPr>
            <a:xfrm>
              <a:off x="3505371" y="4248519"/>
              <a:ext cx="34388" cy="266658"/>
            </a:xfrm>
            <a:custGeom>
              <a:avLst/>
              <a:gdLst/>
              <a:ahLst/>
              <a:cxnLst/>
              <a:rect l="l" t="t" r="r" b="b"/>
              <a:pathLst>
                <a:path w="391" h="3049" extrusionOk="0">
                  <a:moveTo>
                    <a:pt x="0" y="195"/>
                  </a:moveTo>
                  <a:cubicBezTo>
                    <a:pt x="0" y="98"/>
                    <a:pt x="98" y="0"/>
                    <a:pt x="195" y="0"/>
                  </a:cubicBezTo>
                  <a:cubicBezTo>
                    <a:pt x="317" y="0"/>
                    <a:pt x="390" y="98"/>
                    <a:pt x="390" y="195"/>
                  </a:cubicBezTo>
                  <a:lnTo>
                    <a:pt x="390" y="1927"/>
                  </a:lnTo>
                  <a:cubicBezTo>
                    <a:pt x="390" y="2025"/>
                    <a:pt x="317" y="2122"/>
                    <a:pt x="195" y="2122"/>
                  </a:cubicBezTo>
                  <a:cubicBezTo>
                    <a:pt x="98" y="2122"/>
                    <a:pt x="0" y="2025"/>
                    <a:pt x="0" y="1927"/>
                  </a:cubicBezTo>
                  <a:close/>
                  <a:moveTo>
                    <a:pt x="0" y="2537"/>
                  </a:moveTo>
                  <a:cubicBezTo>
                    <a:pt x="0" y="2439"/>
                    <a:pt x="98" y="2342"/>
                    <a:pt x="195" y="2342"/>
                  </a:cubicBezTo>
                  <a:cubicBezTo>
                    <a:pt x="317" y="2342"/>
                    <a:pt x="390" y="2439"/>
                    <a:pt x="390" y="2537"/>
                  </a:cubicBezTo>
                  <a:lnTo>
                    <a:pt x="390" y="2854"/>
                  </a:lnTo>
                  <a:cubicBezTo>
                    <a:pt x="390" y="2951"/>
                    <a:pt x="317" y="3049"/>
                    <a:pt x="195" y="3049"/>
                  </a:cubicBezTo>
                  <a:cubicBezTo>
                    <a:pt x="73" y="3049"/>
                    <a:pt x="0" y="2951"/>
                    <a:pt x="0" y="28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9"/>
            <p:cNvSpPr/>
            <p:nvPr/>
          </p:nvSpPr>
          <p:spPr>
            <a:xfrm>
              <a:off x="3202911" y="3533904"/>
              <a:ext cx="371149" cy="633630"/>
            </a:xfrm>
            <a:custGeom>
              <a:avLst/>
              <a:gdLst/>
              <a:ahLst/>
              <a:cxnLst/>
              <a:rect l="l" t="t" r="r" b="b"/>
              <a:pathLst>
                <a:path w="4220" h="7245" extrusionOk="0">
                  <a:moveTo>
                    <a:pt x="3610" y="4635"/>
                  </a:moveTo>
                  <a:lnTo>
                    <a:pt x="3610" y="7001"/>
                  </a:lnTo>
                  <a:cubicBezTo>
                    <a:pt x="3464" y="7098"/>
                    <a:pt x="3317" y="7171"/>
                    <a:pt x="3171" y="7244"/>
                  </a:cubicBezTo>
                  <a:cubicBezTo>
                    <a:pt x="3537" y="7098"/>
                    <a:pt x="3878" y="6903"/>
                    <a:pt x="4220" y="6708"/>
                  </a:cubicBezTo>
                  <a:lnTo>
                    <a:pt x="4220" y="4342"/>
                  </a:lnTo>
                  <a:cubicBezTo>
                    <a:pt x="4195" y="2001"/>
                    <a:pt x="2342" y="74"/>
                    <a:pt x="0" y="1"/>
                  </a:cubicBezTo>
                  <a:lnTo>
                    <a:pt x="0" y="342"/>
                  </a:lnTo>
                  <a:cubicBezTo>
                    <a:pt x="2073" y="732"/>
                    <a:pt x="3586" y="2537"/>
                    <a:pt x="3610" y="4635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9"/>
            <p:cNvSpPr/>
            <p:nvPr/>
          </p:nvSpPr>
          <p:spPr>
            <a:xfrm>
              <a:off x="3329471" y="4150392"/>
              <a:ext cx="246788" cy="667738"/>
            </a:xfrm>
            <a:custGeom>
              <a:avLst/>
              <a:gdLst/>
              <a:ahLst/>
              <a:cxnLst/>
              <a:rect l="l" t="t" r="r" b="b"/>
              <a:pathLst>
                <a:path w="2806" h="7635" extrusionOk="0">
                  <a:moveTo>
                    <a:pt x="2781" y="0"/>
                  </a:moveTo>
                  <a:cubicBezTo>
                    <a:pt x="2586" y="122"/>
                    <a:pt x="2366" y="244"/>
                    <a:pt x="2171" y="342"/>
                  </a:cubicBezTo>
                  <a:lnTo>
                    <a:pt x="2171" y="1122"/>
                  </a:lnTo>
                  <a:lnTo>
                    <a:pt x="2195" y="1122"/>
                  </a:lnTo>
                  <a:cubicBezTo>
                    <a:pt x="2317" y="1122"/>
                    <a:pt x="2390" y="1220"/>
                    <a:pt x="2390" y="1317"/>
                  </a:cubicBezTo>
                  <a:lnTo>
                    <a:pt x="2390" y="3049"/>
                  </a:lnTo>
                  <a:cubicBezTo>
                    <a:pt x="2390" y="3147"/>
                    <a:pt x="2317" y="3244"/>
                    <a:pt x="2195" y="3244"/>
                  </a:cubicBezTo>
                  <a:lnTo>
                    <a:pt x="2171" y="3244"/>
                  </a:lnTo>
                  <a:lnTo>
                    <a:pt x="2171" y="3464"/>
                  </a:lnTo>
                  <a:lnTo>
                    <a:pt x="2195" y="3464"/>
                  </a:lnTo>
                  <a:cubicBezTo>
                    <a:pt x="2317" y="3464"/>
                    <a:pt x="2390" y="3561"/>
                    <a:pt x="2390" y="3683"/>
                  </a:cubicBezTo>
                  <a:lnTo>
                    <a:pt x="2390" y="3976"/>
                  </a:lnTo>
                  <a:cubicBezTo>
                    <a:pt x="2390" y="4098"/>
                    <a:pt x="2317" y="4171"/>
                    <a:pt x="2195" y="4171"/>
                  </a:cubicBezTo>
                  <a:lnTo>
                    <a:pt x="2171" y="4171"/>
                  </a:lnTo>
                  <a:cubicBezTo>
                    <a:pt x="2049" y="5610"/>
                    <a:pt x="1244" y="6903"/>
                    <a:pt x="0" y="7634"/>
                  </a:cubicBezTo>
                  <a:cubicBezTo>
                    <a:pt x="1683" y="6976"/>
                    <a:pt x="2781" y="5366"/>
                    <a:pt x="2805" y="3586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9"/>
            <p:cNvSpPr/>
            <p:nvPr/>
          </p:nvSpPr>
          <p:spPr>
            <a:xfrm>
              <a:off x="3138531" y="3728060"/>
              <a:ext cx="111609" cy="373356"/>
            </a:xfrm>
            <a:custGeom>
              <a:avLst/>
              <a:gdLst/>
              <a:ahLst/>
              <a:cxnLst/>
              <a:rect l="l" t="t" r="r" b="b"/>
              <a:pathLst>
                <a:path w="1269" h="4269" extrusionOk="0">
                  <a:moveTo>
                    <a:pt x="879" y="317"/>
                  </a:moveTo>
                  <a:lnTo>
                    <a:pt x="879" y="3049"/>
                  </a:lnTo>
                  <a:cubicBezTo>
                    <a:pt x="879" y="3439"/>
                    <a:pt x="586" y="3732"/>
                    <a:pt x="220" y="3732"/>
                  </a:cubicBezTo>
                  <a:cubicBezTo>
                    <a:pt x="147" y="3732"/>
                    <a:pt x="74" y="3732"/>
                    <a:pt x="1" y="3707"/>
                  </a:cubicBezTo>
                  <a:cubicBezTo>
                    <a:pt x="25" y="3756"/>
                    <a:pt x="74" y="3805"/>
                    <a:pt x="123" y="3854"/>
                  </a:cubicBezTo>
                  <a:cubicBezTo>
                    <a:pt x="537" y="4268"/>
                    <a:pt x="1244" y="3976"/>
                    <a:pt x="1269" y="3366"/>
                  </a:cubicBezTo>
                  <a:lnTo>
                    <a:pt x="1269" y="634"/>
                  </a:lnTo>
                  <a:cubicBezTo>
                    <a:pt x="1269" y="464"/>
                    <a:pt x="1196" y="293"/>
                    <a:pt x="1074" y="147"/>
                  </a:cubicBezTo>
                  <a:cubicBezTo>
                    <a:pt x="976" y="73"/>
                    <a:pt x="903" y="25"/>
                    <a:pt x="805" y="0"/>
                  </a:cubicBezTo>
                  <a:cubicBezTo>
                    <a:pt x="854" y="98"/>
                    <a:pt x="879" y="195"/>
                    <a:pt x="879" y="317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8" name="Google Shape;1128;p49"/>
          <p:cNvSpPr/>
          <p:nvPr/>
        </p:nvSpPr>
        <p:spPr>
          <a:xfrm>
            <a:off x="1964428" y="3780752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" name="Google Shape;1266;p52"/>
          <p:cNvGrpSpPr/>
          <p:nvPr/>
        </p:nvGrpSpPr>
        <p:grpSpPr>
          <a:xfrm>
            <a:off x="404671" y="1457787"/>
            <a:ext cx="1823279" cy="1051350"/>
            <a:chOff x="278384" y="1278048"/>
            <a:chExt cx="1823279" cy="1051350"/>
          </a:xfrm>
        </p:grpSpPr>
        <p:sp>
          <p:nvSpPr>
            <p:cNvPr id="38" name="Google Shape;1267;p52"/>
            <p:cNvSpPr/>
            <p:nvPr/>
          </p:nvSpPr>
          <p:spPr>
            <a:xfrm>
              <a:off x="364363" y="1369398"/>
              <a:ext cx="1737300" cy="9600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" name="Google Shape;1268;p52"/>
            <p:cNvGrpSpPr/>
            <p:nvPr/>
          </p:nvGrpSpPr>
          <p:grpSpPr>
            <a:xfrm>
              <a:off x="278384" y="1278048"/>
              <a:ext cx="1737300" cy="960000"/>
              <a:chOff x="7150671" y="2190661"/>
              <a:chExt cx="1737300" cy="960000"/>
            </a:xfrm>
          </p:grpSpPr>
          <p:sp>
            <p:nvSpPr>
              <p:cNvPr id="40" name="Google Shape;1269;p52"/>
              <p:cNvSpPr/>
              <p:nvPr/>
            </p:nvSpPr>
            <p:spPr>
              <a:xfrm>
                <a:off x="7150671" y="2190661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1" name="Google Shape;1270;p52"/>
              <p:cNvCxnSpPr/>
              <p:nvPr/>
            </p:nvCxnSpPr>
            <p:spPr>
              <a:xfrm>
                <a:off x="7151600" y="2373361"/>
                <a:ext cx="17247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42" name="Рисунок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75" y="1717446"/>
            <a:ext cx="628298" cy="628298"/>
          </a:xfrm>
          <a:prstGeom prst="rect">
            <a:avLst/>
          </a:prstGeom>
        </p:spPr>
      </p:pic>
      <p:pic>
        <p:nvPicPr>
          <p:cNvPr id="43" name="Рисунок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746" y="1286771"/>
            <a:ext cx="1851731" cy="1851731"/>
          </a:xfrm>
          <a:prstGeom prst="rect">
            <a:avLst/>
          </a:prstGeom>
        </p:spPr>
      </p:pic>
      <p:pic>
        <p:nvPicPr>
          <p:cNvPr id="4098" name="Picture 2" descr="https://sun9-45.userapi.com/impg/mc_7YMZ8PFC_N1RxFcZbjdkMGjvhEHKZsTA-HA/clfGctI7-CI.jpg?size=1615x951&amp;quality=95&amp;sign=8b191917033f45f53e4ca5578a970fe0&amp;type=albu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261" y="2096196"/>
            <a:ext cx="4634374" cy="272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23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3" name="Google Shape;1093;p49"/>
          <p:cNvGrpSpPr/>
          <p:nvPr/>
        </p:nvGrpSpPr>
        <p:grpSpPr>
          <a:xfrm>
            <a:off x="4193460" y="2012951"/>
            <a:ext cx="4800537" cy="2851150"/>
            <a:chOff x="4754849" y="887475"/>
            <a:chExt cx="3763401" cy="3725700"/>
          </a:xfrm>
        </p:grpSpPr>
        <p:sp>
          <p:nvSpPr>
            <p:cNvPr id="1094" name="Google Shape;1094;p49"/>
            <p:cNvSpPr/>
            <p:nvPr/>
          </p:nvSpPr>
          <p:spPr>
            <a:xfrm>
              <a:off x="4844450" y="978975"/>
              <a:ext cx="3673800" cy="36342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5" name="Google Shape;1095;p49"/>
            <p:cNvGrpSpPr/>
            <p:nvPr/>
          </p:nvGrpSpPr>
          <p:grpSpPr>
            <a:xfrm>
              <a:off x="4754849" y="887475"/>
              <a:ext cx="3674405" cy="3616200"/>
              <a:chOff x="4754849" y="887475"/>
              <a:chExt cx="3674405" cy="3616200"/>
            </a:xfrm>
          </p:grpSpPr>
          <p:sp>
            <p:nvSpPr>
              <p:cNvPr id="1096" name="Google Shape;1096;p49"/>
              <p:cNvSpPr/>
              <p:nvPr/>
            </p:nvSpPr>
            <p:spPr>
              <a:xfrm>
                <a:off x="4754849" y="887475"/>
                <a:ext cx="3673800" cy="36162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97" name="Google Shape;1097;p49"/>
              <p:cNvCxnSpPr/>
              <p:nvPr/>
            </p:nvCxnSpPr>
            <p:spPr>
              <a:xfrm>
                <a:off x="4755154" y="1253333"/>
                <a:ext cx="3674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098" name="Google Shape;1098;p49"/>
              <p:cNvGrpSpPr/>
              <p:nvPr/>
            </p:nvGrpSpPr>
            <p:grpSpPr>
              <a:xfrm>
                <a:off x="7492324" y="978977"/>
                <a:ext cx="845101" cy="183000"/>
                <a:chOff x="1605849" y="363963"/>
                <a:chExt cx="845101" cy="183000"/>
              </a:xfrm>
            </p:grpSpPr>
            <p:sp>
              <p:nvSpPr>
                <p:cNvPr id="1099" name="Google Shape;1099;p49"/>
                <p:cNvSpPr/>
                <p:nvPr/>
              </p:nvSpPr>
              <p:spPr>
                <a:xfrm>
                  <a:off x="1951450" y="367563"/>
                  <a:ext cx="179400" cy="179400"/>
                </a:xfrm>
                <a:prstGeom prst="rect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00" name="Google Shape;1100;p49"/>
                <p:cNvGrpSpPr/>
                <p:nvPr/>
              </p:nvGrpSpPr>
              <p:grpSpPr>
                <a:xfrm>
                  <a:off x="2267950" y="363963"/>
                  <a:ext cx="183000" cy="183000"/>
                  <a:chOff x="8225400" y="367488"/>
                  <a:chExt cx="183000" cy="183000"/>
                </a:xfrm>
              </p:grpSpPr>
              <p:cxnSp>
                <p:nvCxnSpPr>
                  <p:cNvPr id="1101" name="Google Shape;1101;p49"/>
                  <p:cNvCxnSpPr/>
                  <p:nvPr/>
                </p:nvCxnSpPr>
                <p:spPr>
                  <a:xfrm>
                    <a:off x="8225400" y="367488"/>
                    <a:ext cx="183000" cy="1830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02" name="Google Shape;1102;p49"/>
                  <p:cNvCxnSpPr/>
                  <p:nvPr/>
                </p:nvCxnSpPr>
                <p:spPr>
                  <a:xfrm rot="5400000">
                    <a:off x="8225400" y="367488"/>
                    <a:ext cx="183000" cy="1830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cxnSp>
              <p:nvCxnSpPr>
                <p:cNvPr id="1103" name="Google Shape;1103;p49"/>
                <p:cNvCxnSpPr/>
                <p:nvPr/>
              </p:nvCxnSpPr>
              <p:spPr>
                <a:xfrm>
                  <a:off x="1605849" y="546963"/>
                  <a:ext cx="2085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1104" name="Google Shape;1104;p49"/>
          <p:cNvSpPr txBox="1">
            <a:spLocks noGrp="1"/>
          </p:cNvSpPr>
          <p:nvPr>
            <p:ph type="title"/>
          </p:nvPr>
        </p:nvSpPr>
        <p:spPr>
          <a:xfrm>
            <a:off x="269850" y="630061"/>
            <a:ext cx="67723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Демонстрация интерфейса </a:t>
            </a:r>
            <a:endParaRPr sz="2800" dirty="0"/>
          </a:p>
        </p:txBody>
      </p:sp>
      <p:sp>
        <p:nvSpPr>
          <p:cNvPr id="1105" name="Google Shape;1105;p49"/>
          <p:cNvSpPr txBox="1">
            <a:spLocks noGrp="1"/>
          </p:cNvSpPr>
          <p:nvPr>
            <p:ph type="subTitle" idx="1"/>
          </p:nvPr>
        </p:nvSpPr>
        <p:spPr>
          <a:xfrm>
            <a:off x="245586" y="3034275"/>
            <a:ext cx="3894879" cy="13640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ru-RU" dirty="0" smtClean="0"/>
              <a:t>Профиль команды:</a:t>
            </a:r>
            <a:endParaRPr lang="ru-RU" dirty="0"/>
          </a:p>
        </p:txBody>
      </p:sp>
      <p:sp>
        <p:nvSpPr>
          <p:cNvPr id="1106" name="Google Shape;1106;p49"/>
          <p:cNvSpPr/>
          <p:nvPr/>
        </p:nvSpPr>
        <p:spPr>
          <a:xfrm>
            <a:off x="1501058" y="396883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49"/>
          <p:cNvSpPr/>
          <p:nvPr/>
        </p:nvSpPr>
        <p:spPr>
          <a:xfrm>
            <a:off x="715089" y="3664687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4" name="Google Shape;1114;p49"/>
          <p:cNvGrpSpPr/>
          <p:nvPr/>
        </p:nvGrpSpPr>
        <p:grpSpPr>
          <a:xfrm>
            <a:off x="8177500" y="535000"/>
            <a:ext cx="502800" cy="502800"/>
            <a:chOff x="1627550" y="2017350"/>
            <a:chExt cx="502800" cy="502800"/>
          </a:xfrm>
        </p:grpSpPr>
        <p:sp>
          <p:nvSpPr>
            <p:cNvPr id="1115" name="Google Shape;1115;p49"/>
            <p:cNvSpPr/>
            <p:nvPr/>
          </p:nvSpPr>
          <p:spPr>
            <a:xfrm>
              <a:off x="1627550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9"/>
            <p:cNvSpPr/>
            <p:nvPr/>
          </p:nvSpPr>
          <p:spPr>
            <a:xfrm>
              <a:off x="1718900" y="2108700"/>
              <a:ext cx="320100" cy="320100"/>
            </a:xfrm>
            <a:prstGeom prst="donut">
              <a:avLst>
                <a:gd name="adj" fmla="val 25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49"/>
          <p:cNvGrpSpPr/>
          <p:nvPr/>
        </p:nvGrpSpPr>
        <p:grpSpPr>
          <a:xfrm>
            <a:off x="3083914" y="3306578"/>
            <a:ext cx="836668" cy="1371596"/>
            <a:chOff x="2771692" y="3497697"/>
            <a:chExt cx="836668" cy="1371596"/>
          </a:xfrm>
        </p:grpSpPr>
        <p:sp>
          <p:nvSpPr>
            <p:cNvPr id="1118" name="Google Shape;1118;p49"/>
            <p:cNvSpPr/>
            <p:nvPr/>
          </p:nvSpPr>
          <p:spPr>
            <a:xfrm>
              <a:off x="2771692" y="3497697"/>
              <a:ext cx="836668" cy="1371596"/>
            </a:xfrm>
            <a:custGeom>
              <a:avLst/>
              <a:gdLst/>
              <a:ahLst/>
              <a:cxnLst/>
              <a:rect l="l" t="t" r="r" b="b"/>
              <a:pathLst>
                <a:path w="9513" h="15683" extrusionOk="0">
                  <a:moveTo>
                    <a:pt x="4757" y="0"/>
                  </a:moveTo>
                  <a:cubicBezTo>
                    <a:pt x="7391" y="0"/>
                    <a:pt x="9513" y="2122"/>
                    <a:pt x="9513" y="4756"/>
                  </a:cubicBezTo>
                  <a:lnTo>
                    <a:pt x="9513" y="11049"/>
                  </a:lnTo>
                  <a:cubicBezTo>
                    <a:pt x="9464" y="13634"/>
                    <a:pt x="7342" y="15683"/>
                    <a:pt x="4757" y="15683"/>
                  </a:cubicBezTo>
                  <a:cubicBezTo>
                    <a:pt x="2172" y="15683"/>
                    <a:pt x="74" y="13634"/>
                    <a:pt x="1" y="11049"/>
                  </a:cubicBezTo>
                  <a:lnTo>
                    <a:pt x="1" y="4756"/>
                  </a:lnTo>
                  <a:cubicBezTo>
                    <a:pt x="1" y="2122"/>
                    <a:pt x="2123" y="0"/>
                    <a:pt x="4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9"/>
            <p:cNvSpPr/>
            <p:nvPr/>
          </p:nvSpPr>
          <p:spPr>
            <a:xfrm>
              <a:off x="2771692" y="3497697"/>
              <a:ext cx="836668" cy="1371596"/>
            </a:xfrm>
            <a:custGeom>
              <a:avLst/>
              <a:gdLst/>
              <a:ahLst/>
              <a:cxnLst/>
              <a:rect l="l" t="t" r="r" b="b"/>
              <a:pathLst>
                <a:path w="9513" h="15683" extrusionOk="0">
                  <a:moveTo>
                    <a:pt x="4757" y="0"/>
                  </a:moveTo>
                  <a:cubicBezTo>
                    <a:pt x="7391" y="0"/>
                    <a:pt x="9513" y="2122"/>
                    <a:pt x="9513" y="4756"/>
                  </a:cubicBezTo>
                  <a:lnTo>
                    <a:pt x="9513" y="11049"/>
                  </a:lnTo>
                  <a:cubicBezTo>
                    <a:pt x="9464" y="13634"/>
                    <a:pt x="7342" y="15683"/>
                    <a:pt x="4757" y="15683"/>
                  </a:cubicBezTo>
                  <a:cubicBezTo>
                    <a:pt x="2172" y="15683"/>
                    <a:pt x="74" y="13634"/>
                    <a:pt x="1" y="11049"/>
                  </a:cubicBezTo>
                  <a:lnTo>
                    <a:pt x="1" y="4756"/>
                  </a:lnTo>
                  <a:cubicBezTo>
                    <a:pt x="1" y="2122"/>
                    <a:pt x="2123" y="0"/>
                    <a:pt x="4757" y="0"/>
                  </a:cubicBezTo>
                  <a:close/>
                  <a:moveTo>
                    <a:pt x="4903" y="390"/>
                  </a:moveTo>
                  <a:lnTo>
                    <a:pt x="4903" y="2293"/>
                  </a:lnTo>
                  <a:cubicBezTo>
                    <a:pt x="5391" y="2390"/>
                    <a:pt x="5732" y="2781"/>
                    <a:pt x="5732" y="3268"/>
                  </a:cubicBezTo>
                  <a:lnTo>
                    <a:pt x="5732" y="6000"/>
                  </a:lnTo>
                  <a:cubicBezTo>
                    <a:pt x="5732" y="6488"/>
                    <a:pt x="5391" y="6902"/>
                    <a:pt x="4903" y="6976"/>
                  </a:cubicBezTo>
                  <a:lnTo>
                    <a:pt x="4903" y="8268"/>
                  </a:lnTo>
                  <a:lnTo>
                    <a:pt x="5123" y="8268"/>
                  </a:lnTo>
                  <a:cubicBezTo>
                    <a:pt x="5854" y="8268"/>
                    <a:pt x="6562" y="8171"/>
                    <a:pt x="7269" y="7976"/>
                  </a:cubicBezTo>
                  <a:cubicBezTo>
                    <a:pt x="7928" y="7756"/>
                    <a:pt x="8537" y="7488"/>
                    <a:pt x="9123" y="7122"/>
                  </a:cubicBezTo>
                  <a:lnTo>
                    <a:pt x="9123" y="4756"/>
                  </a:lnTo>
                  <a:cubicBezTo>
                    <a:pt x="9098" y="2415"/>
                    <a:pt x="7245" y="488"/>
                    <a:pt x="4903" y="415"/>
                  </a:cubicBezTo>
                  <a:close/>
                  <a:moveTo>
                    <a:pt x="4611" y="2293"/>
                  </a:moveTo>
                  <a:lnTo>
                    <a:pt x="4611" y="415"/>
                  </a:lnTo>
                  <a:cubicBezTo>
                    <a:pt x="2269" y="488"/>
                    <a:pt x="416" y="2415"/>
                    <a:pt x="391" y="4756"/>
                  </a:cubicBezTo>
                  <a:lnTo>
                    <a:pt x="391" y="7122"/>
                  </a:lnTo>
                  <a:cubicBezTo>
                    <a:pt x="976" y="7463"/>
                    <a:pt x="1611" y="7756"/>
                    <a:pt x="2245" y="7951"/>
                  </a:cubicBezTo>
                  <a:cubicBezTo>
                    <a:pt x="2952" y="8146"/>
                    <a:pt x="3659" y="8268"/>
                    <a:pt x="4391" y="8244"/>
                  </a:cubicBezTo>
                  <a:lnTo>
                    <a:pt x="4611" y="8244"/>
                  </a:lnTo>
                  <a:lnTo>
                    <a:pt x="4611" y="6976"/>
                  </a:lnTo>
                  <a:cubicBezTo>
                    <a:pt x="4123" y="6902"/>
                    <a:pt x="3781" y="6488"/>
                    <a:pt x="3781" y="6000"/>
                  </a:cubicBezTo>
                  <a:lnTo>
                    <a:pt x="3781" y="3268"/>
                  </a:lnTo>
                  <a:cubicBezTo>
                    <a:pt x="3781" y="2781"/>
                    <a:pt x="4123" y="2390"/>
                    <a:pt x="4611" y="2293"/>
                  </a:cubicBezTo>
                  <a:close/>
                  <a:moveTo>
                    <a:pt x="5220" y="2781"/>
                  </a:moveTo>
                  <a:cubicBezTo>
                    <a:pt x="5098" y="2659"/>
                    <a:pt x="4928" y="2585"/>
                    <a:pt x="4757" y="2585"/>
                  </a:cubicBezTo>
                  <a:lnTo>
                    <a:pt x="4757" y="2585"/>
                  </a:lnTo>
                  <a:cubicBezTo>
                    <a:pt x="4391" y="2585"/>
                    <a:pt x="4074" y="2902"/>
                    <a:pt x="4074" y="3268"/>
                  </a:cubicBezTo>
                  <a:lnTo>
                    <a:pt x="4074" y="6000"/>
                  </a:lnTo>
                  <a:cubicBezTo>
                    <a:pt x="4074" y="6390"/>
                    <a:pt x="4391" y="6683"/>
                    <a:pt x="4757" y="6683"/>
                  </a:cubicBezTo>
                  <a:lnTo>
                    <a:pt x="4757" y="6683"/>
                  </a:lnTo>
                  <a:cubicBezTo>
                    <a:pt x="4928" y="6683"/>
                    <a:pt x="5098" y="6610"/>
                    <a:pt x="5220" y="6488"/>
                  </a:cubicBezTo>
                  <a:cubicBezTo>
                    <a:pt x="5367" y="6366"/>
                    <a:pt x="5440" y="6195"/>
                    <a:pt x="5440" y="6000"/>
                  </a:cubicBezTo>
                  <a:lnTo>
                    <a:pt x="5440" y="3268"/>
                  </a:lnTo>
                  <a:cubicBezTo>
                    <a:pt x="5440" y="3098"/>
                    <a:pt x="5367" y="2927"/>
                    <a:pt x="5220" y="2781"/>
                  </a:cubicBezTo>
                  <a:close/>
                  <a:moveTo>
                    <a:pt x="9123" y="7463"/>
                  </a:moveTo>
                  <a:cubicBezTo>
                    <a:pt x="8562" y="7805"/>
                    <a:pt x="7976" y="8073"/>
                    <a:pt x="7342" y="8244"/>
                  </a:cubicBezTo>
                  <a:cubicBezTo>
                    <a:pt x="6635" y="8463"/>
                    <a:pt x="5879" y="8561"/>
                    <a:pt x="5123" y="8561"/>
                  </a:cubicBezTo>
                  <a:lnTo>
                    <a:pt x="4391" y="8561"/>
                  </a:lnTo>
                  <a:cubicBezTo>
                    <a:pt x="2976" y="8561"/>
                    <a:pt x="1611" y="8195"/>
                    <a:pt x="391" y="7463"/>
                  </a:cubicBezTo>
                  <a:lnTo>
                    <a:pt x="391" y="11049"/>
                  </a:lnTo>
                  <a:cubicBezTo>
                    <a:pt x="464" y="13414"/>
                    <a:pt x="2391" y="15292"/>
                    <a:pt x="4757" y="15292"/>
                  </a:cubicBezTo>
                  <a:cubicBezTo>
                    <a:pt x="7123" y="15292"/>
                    <a:pt x="9049" y="13414"/>
                    <a:pt x="9123" y="11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9"/>
            <p:cNvSpPr/>
            <p:nvPr/>
          </p:nvSpPr>
          <p:spPr>
            <a:xfrm>
              <a:off x="3202911" y="3533904"/>
              <a:ext cx="371149" cy="686979"/>
            </a:xfrm>
            <a:custGeom>
              <a:avLst/>
              <a:gdLst/>
              <a:ahLst/>
              <a:cxnLst/>
              <a:rect l="l" t="t" r="r" b="b"/>
              <a:pathLst>
                <a:path w="4220" h="7855" extrusionOk="0">
                  <a:moveTo>
                    <a:pt x="537" y="2171"/>
                  </a:moveTo>
                  <a:cubicBezTo>
                    <a:pt x="732" y="2342"/>
                    <a:pt x="829" y="2586"/>
                    <a:pt x="829" y="2854"/>
                  </a:cubicBezTo>
                  <a:lnTo>
                    <a:pt x="829" y="5586"/>
                  </a:lnTo>
                  <a:cubicBezTo>
                    <a:pt x="829" y="6074"/>
                    <a:pt x="488" y="6488"/>
                    <a:pt x="0" y="6562"/>
                  </a:cubicBezTo>
                  <a:lnTo>
                    <a:pt x="0" y="7854"/>
                  </a:lnTo>
                  <a:lnTo>
                    <a:pt x="220" y="7854"/>
                  </a:lnTo>
                  <a:cubicBezTo>
                    <a:pt x="951" y="7854"/>
                    <a:pt x="1659" y="7757"/>
                    <a:pt x="2366" y="7562"/>
                  </a:cubicBezTo>
                  <a:cubicBezTo>
                    <a:pt x="3025" y="7342"/>
                    <a:pt x="3634" y="7074"/>
                    <a:pt x="4220" y="6708"/>
                  </a:cubicBezTo>
                  <a:lnTo>
                    <a:pt x="4220" y="4342"/>
                  </a:lnTo>
                  <a:cubicBezTo>
                    <a:pt x="4195" y="2001"/>
                    <a:pt x="2342" y="74"/>
                    <a:pt x="0" y="1"/>
                  </a:cubicBezTo>
                  <a:lnTo>
                    <a:pt x="0" y="1903"/>
                  </a:lnTo>
                  <a:cubicBezTo>
                    <a:pt x="220" y="1928"/>
                    <a:pt x="390" y="2025"/>
                    <a:pt x="537" y="21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9"/>
            <p:cNvSpPr/>
            <p:nvPr/>
          </p:nvSpPr>
          <p:spPr>
            <a:xfrm>
              <a:off x="3129912" y="3708819"/>
              <a:ext cx="120228" cy="373356"/>
            </a:xfrm>
            <a:custGeom>
              <a:avLst/>
              <a:gdLst/>
              <a:ahLst/>
              <a:cxnLst/>
              <a:rect l="l" t="t" r="r" b="b"/>
              <a:pathLst>
                <a:path w="1367" h="4269" extrusionOk="0">
                  <a:moveTo>
                    <a:pt x="1367" y="3586"/>
                  </a:moveTo>
                  <a:lnTo>
                    <a:pt x="1367" y="854"/>
                  </a:lnTo>
                  <a:cubicBezTo>
                    <a:pt x="1294" y="1"/>
                    <a:pt x="74" y="1"/>
                    <a:pt x="1" y="854"/>
                  </a:cubicBezTo>
                  <a:lnTo>
                    <a:pt x="1" y="3586"/>
                  </a:lnTo>
                  <a:cubicBezTo>
                    <a:pt x="1" y="3976"/>
                    <a:pt x="318" y="4269"/>
                    <a:pt x="684" y="4269"/>
                  </a:cubicBezTo>
                  <a:cubicBezTo>
                    <a:pt x="855" y="4269"/>
                    <a:pt x="1025" y="4196"/>
                    <a:pt x="1172" y="4074"/>
                  </a:cubicBezTo>
                  <a:cubicBezTo>
                    <a:pt x="1294" y="3952"/>
                    <a:pt x="1367" y="3781"/>
                    <a:pt x="1367" y="35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9"/>
            <p:cNvSpPr/>
            <p:nvPr/>
          </p:nvSpPr>
          <p:spPr>
            <a:xfrm>
              <a:off x="2806080" y="3533904"/>
              <a:ext cx="371149" cy="686979"/>
            </a:xfrm>
            <a:custGeom>
              <a:avLst/>
              <a:gdLst/>
              <a:ahLst/>
              <a:cxnLst/>
              <a:rect l="l" t="t" r="r" b="b"/>
              <a:pathLst>
                <a:path w="4220" h="7855" extrusionOk="0">
                  <a:moveTo>
                    <a:pt x="3390" y="5586"/>
                  </a:moveTo>
                  <a:lnTo>
                    <a:pt x="3390" y="2854"/>
                  </a:lnTo>
                  <a:cubicBezTo>
                    <a:pt x="3390" y="2367"/>
                    <a:pt x="3756" y="1976"/>
                    <a:pt x="4220" y="1903"/>
                  </a:cubicBezTo>
                  <a:lnTo>
                    <a:pt x="4220" y="1"/>
                  </a:lnTo>
                  <a:cubicBezTo>
                    <a:pt x="1878" y="74"/>
                    <a:pt x="25" y="2001"/>
                    <a:pt x="0" y="4342"/>
                  </a:cubicBezTo>
                  <a:lnTo>
                    <a:pt x="0" y="6708"/>
                  </a:lnTo>
                  <a:cubicBezTo>
                    <a:pt x="585" y="7049"/>
                    <a:pt x="1220" y="7342"/>
                    <a:pt x="1854" y="7537"/>
                  </a:cubicBezTo>
                  <a:cubicBezTo>
                    <a:pt x="2561" y="7732"/>
                    <a:pt x="3268" y="7854"/>
                    <a:pt x="4000" y="7830"/>
                  </a:cubicBezTo>
                  <a:lnTo>
                    <a:pt x="4220" y="7830"/>
                  </a:lnTo>
                  <a:lnTo>
                    <a:pt x="4220" y="6562"/>
                  </a:lnTo>
                  <a:cubicBezTo>
                    <a:pt x="3732" y="6488"/>
                    <a:pt x="3390" y="6074"/>
                    <a:pt x="3390" y="55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9"/>
            <p:cNvSpPr/>
            <p:nvPr/>
          </p:nvSpPr>
          <p:spPr>
            <a:xfrm>
              <a:off x="2806080" y="4150392"/>
              <a:ext cx="767979" cy="684792"/>
            </a:xfrm>
            <a:custGeom>
              <a:avLst/>
              <a:gdLst/>
              <a:ahLst/>
              <a:cxnLst/>
              <a:rect l="l" t="t" r="r" b="b"/>
              <a:pathLst>
                <a:path w="8732" h="7830" extrusionOk="0">
                  <a:moveTo>
                    <a:pt x="6976" y="781"/>
                  </a:moveTo>
                  <a:cubicBezTo>
                    <a:pt x="6244" y="1000"/>
                    <a:pt x="5488" y="1098"/>
                    <a:pt x="4732" y="1098"/>
                  </a:cubicBezTo>
                  <a:lnTo>
                    <a:pt x="4000" y="1098"/>
                  </a:lnTo>
                  <a:cubicBezTo>
                    <a:pt x="2585" y="1098"/>
                    <a:pt x="1220" y="732"/>
                    <a:pt x="0" y="0"/>
                  </a:cubicBezTo>
                  <a:lnTo>
                    <a:pt x="0" y="3586"/>
                  </a:lnTo>
                  <a:cubicBezTo>
                    <a:pt x="73" y="5951"/>
                    <a:pt x="2000" y="7829"/>
                    <a:pt x="4366" y="7829"/>
                  </a:cubicBezTo>
                  <a:cubicBezTo>
                    <a:pt x="6732" y="7829"/>
                    <a:pt x="8658" y="5951"/>
                    <a:pt x="8732" y="3586"/>
                  </a:cubicBezTo>
                  <a:lnTo>
                    <a:pt x="8732" y="0"/>
                  </a:lnTo>
                  <a:cubicBezTo>
                    <a:pt x="8171" y="342"/>
                    <a:pt x="7585" y="610"/>
                    <a:pt x="6976" y="7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9"/>
            <p:cNvSpPr/>
            <p:nvPr/>
          </p:nvSpPr>
          <p:spPr>
            <a:xfrm>
              <a:off x="3505371" y="4248519"/>
              <a:ext cx="34388" cy="266658"/>
            </a:xfrm>
            <a:custGeom>
              <a:avLst/>
              <a:gdLst/>
              <a:ahLst/>
              <a:cxnLst/>
              <a:rect l="l" t="t" r="r" b="b"/>
              <a:pathLst>
                <a:path w="391" h="3049" extrusionOk="0">
                  <a:moveTo>
                    <a:pt x="0" y="195"/>
                  </a:moveTo>
                  <a:cubicBezTo>
                    <a:pt x="0" y="98"/>
                    <a:pt x="98" y="0"/>
                    <a:pt x="195" y="0"/>
                  </a:cubicBezTo>
                  <a:cubicBezTo>
                    <a:pt x="317" y="0"/>
                    <a:pt x="390" y="98"/>
                    <a:pt x="390" y="195"/>
                  </a:cubicBezTo>
                  <a:lnTo>
                    <a:pt x="390" y="1927"/>
                  </a:lnTo>
                  <a:cubicBezTo>
                    <a:pt x="390" y="2025"/>
                    <a:pt x="317" y="2122"/>
                    <a:pt x="195" y="2122"/>
                  </a:cubicBezTo>
                  <a:cubicBezTo>
                    <a:pt x="98" y="2122"/>
                    <a:pt x="0" y="2025"/>
                    <a:pt x="0" y="1927"/>
                  </a:cubicBezTo>
                  <a:close/>
                  <a:moveTo>
                    <a:pt x="0" y="2537"/>
                  </a:moveTo>
                  <a:cubicBezTo>
                    <a:pt x="0" y="2439"/>
                    <a:pt x="98" y="2342"/>
                    <a:pt x="195" y="2342"/>
                  </a:cubicBezTo>
                  <a:cubicBezTo>
                    <a:pt x="317" y="2342"/>
                    <a:pt x="390" y="2439"/>
                    <a:pt x="390" y="2537"/>
                  </a:cubicBezTo>
                  <a:lnTo>
                    <a:pt x="390" y="2854"/>
                  </a:lnTo>
                  <a:cubicBezTo>
                    <a:pt x="390" y="2951"/>
                    <a:pt x="317" y="3049"/>
                    <a:pt x="195" y="3049"/>
                  </a:cubicBezTo>
                  <a:cubicBezTo>
                    <a:pt x="73" y="3049"/>
                    <a:pt x="0" y="2951"/>
                    <a:pt x="0" y="28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9"/>
            <p:cNvSpPr/>
            <p:nvPr/>
          </p:nvSpPr>
          <p:spPr>
            <a:xfrm>
              <a:off x="3202911" y="3533904"/>
              <a:ext cx="371149" cy="633630"/>
            </a:xfrm>
            <a:custGeom>
              <a:avLst/>
              <a:gdLst/>
              <a:ahLst/>
              <a:cxnLst/>
              <a:rect l="l" t="t" r="r" b="b"/>
              <a:pathLst>
                <a:path w="4220" h="7245" extrusionOk="0">
                  <a:moveTo>
                    <a:pt x="3610" y="4635"/>
                  </a:moveTo>
                  <a:lnTo>
                    <a:pt x="3610" y="7001"/>
                  </a:lnTo>
                  <a:cubicBezTo>
                    <a:pt x="3464" y="7098"/>
                    <a:pt x="3317" y="7171"/>
                    <a:pt x="3171" y="7244"/>
                  </a:cubicBezTo>
                  <a:cubicBezTo>
                    <a:pt x="3537" y="7098"/>
                    <a:pt x="3878" y="6903"/>
                    <a:pt x="4220" y="6708"/>
                  </a:cubicBezTo>
                  <a:lnTo>
                    <a:pt x="4220" y="4342"/>
                  </a:lnTo>
                  <a:cubicBezTo>
                    <a:pt x="4195" y="2001"/>
                    <a:pt x="2342" y="74"/>
                    <a:pt x="0" y="1"/>
                  </a:cubicBezTo>
                  <a:lnTo>
                    <a:pt x="0" y="342"/>
                  </a:lnTo>
                  <a:cubicBezTo>
                    <a:pt x="2073" y="732"/>
                    <a:pt x="3586" y="2537"/>
                    <a:pt x="3610" y="4635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9"/>
            <p:cNvSpPr/>
            <p:nvPr/>
          </p:nvSpPr>
          <p:spPr>
            <a:xfrm>
              <a:off x="3329471" y="4150392"/>
              <a:ext cx="246788" cy="667738"/>
            </a:xfrm>
            <a:custGeom>
              <a:avLst/>
              <a:gdLst/>
              <a:ahLst/>
              <a:cxnLst/>
              <a:rect l="l" t="t" r="r" b="b"/>
              <a:pathLst>
                <a:path w="2806" h="7635" extrusionOk="0">
                  <a:moveTo>
                    <a:pt x="2781" y="0"/>
                  </a:moveTo>
                  <a:cubicBezTo>
                    <a:pt x="2586" y="122"/>
                    <a:pt x="2366" y="244"/>
                    <a:pt x="2171" y="342"/>
                  </a:cubicBezTo>
                  <a:lnTo>
                    <a:pt x="2171" y="1122"/>
                  </a:lnTo>
                  <a:lnTo>
                    <a:pt x="2195" y="1122"/>
                  </a:lnTo>
                  <a:cubicBezTo>
                    <a:pt x="2317" y="1122"/>
                    <a:pt x="2390" y="1220"/>
                    <a:pt x="2390" y="1317"/>
                  </a:cubicBezTo>
                  <a:lnTo>
                    <a:pt x="2390" y="3049"/>
                  </a:lnTo>
                  <a:cubicBezTo>
                    <a:pt x="2390" y="3147"/>
                    <a:pt x="2317" y="3244"/>
                    <a:pt x="2195" y="3244"/>
                  </a:cubicBezTo>
                  <a:lnTo>
                    <a:pt x="2171" y="3244"/>
                  </a:lnTo>
                  <a:lnTo>
                    <a:pt x="2171" y="3464"/>
                  </a:lnTo>
                  <a:lnTo>
                    <a:pt x="2195" y="3464"/>
                  </a:lnTo>
                  <a:cubicBezTo>
                    <a:pt x="2317" y="3464"/>
                    <a:pt x="2390" y="3561"/>
                    <a:pt x="2390" y="3683"/>
                  </a:cubicBezTo>
                  <a:lnTo>
                    <a:pt x="2390" y="3976"/>
                  </a:lnTo>
                  <a:cubicBezTo>
                    <a:pt x="2390" y="4098"/>
                    <a:pt x="2317" y="4171"/>
                    <a:pt x="2195" y="4171"/>
                  </a:cubicBezTo>
                  <a:lnTo>
                    <a:pt x="2171" y="4171"/>
                  </a:lnTo>
                  <a:cubicBezTo>
                    <a:pt x="2049" y="5610"/>
                    <a:pt x="1244" y="6903"/>
                    <a:pt x="0" y="7634"/>
                  </a:cubicBezTo>
                  <a:cubicBezTo>
                    <a:pt x="1683" y="6976"/>
                    <a:pt x="2781" y="5366"/>
                    <a:pt x="2805" y="3586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9"/>
            <p:cNvSpPr/>
            <p:nvPr/>
          </p:nvSpPr>
          <p:spPr>
            <a:xfrm>
              <a:off x="3138531" y="3728060"/>
              <a:ext cx="111609" cy="373356"/>
            </a:xfrm>
            <a:custGeom>
              <a:avLst/>
              <a:gdLst/>
              <a:ahLst/>
              <a:cxnLst/>
              <a:rect l="l" t="t" r="r" b="b"/>
              <a:pathLst>
                <a:path w="1269" h="4269" extrusionOk="0">
                  <a:moveTo>
                    <a:pt x="879" y="317"/>
                  </a:moveTo>
                  <a:lnTo>
                    <a:pt x="879" y="3049"/>
                  </a:lnTo>
                  <a:cubicBezTo>
                    <a:pt x="879" y="3439"/>
                    <a:pt x="586" y="3732"/>
                    <a:pt x="220" y="3732"/>
                  </a:cubicBezTo>
                  <a:cubicBezTo>
                    <a:pt x="147" y="3732"/>
                    <a:pt x="74" y="3732"/>
                    <a:pt x="1" y="3707"/>
                  </a:cubicBezTo>
                  <a:cubicBezTo>
                    <a:pt x="25" y="3756"/>
                    <a:pt x="74" y="3805"/>
                    <a:pt x="123" y="3854"/>
                  </a:cubicBezTo>
                  <a:cubicBezTo>
                    <a:pt x="537" y="4268"/>
                    <a:pt x="1244" y="3976"/>
                    <a:pt x="1269" y="3366"/>
                  </a:cubicBezTo>
                  <a:lnTo>
                    <a:pt x="1269" y="634"/>
                  </a:lnTo>
                  <a:cubicBezTo>
                    <a:pt x="1269" y="464"/>
                    <a:pt x="1196" y="293"/>
                    <a:pt x="1074" y="147"/>
                  </a:cubicBezTo>
                  <a:cubicBezTo>
                    <a:pt x="976" y="73"/>
                    <a:pt x="903" y="25"/>
                    <a:pt x="805" y="0"/>
                  </a:cubicBezTo>
                  <a:cubicBezTo>
                    <a:pt x="854" y="98"/>
                    <a:pt x="879" y="195"/>
                    <a:pt x="879" y="317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8" name="Google Shape;1128;p49"/>
          <p:cNvSpPr/>
          <p:nvPr/>
        </p:nvSpPr>
        <p:spPr>
          <a:xfrm>
            <a:off x="1964428" y="3780752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" name="Google Shape;1266;p52"/>
          <p:cNvGrpSpPr/>
          <p:nvPr/>
        </p:nvGrpSpPr>
        <p:grpSpPr>
          <a:xfrm>
            <a:off x="404671" y="1457787"/>
            <a:ext cx="1823279" cy="1051350"/>
            <a:chOff x="278384" y="1278048"/>
            <a:chExt cx="1823279" cy="1051350"/>
          </a:xfrm>
        </p:grpSpPr>
        <p:sp>
          <p:nvSpPr>
            <p:cNvPr id="38" name="Google Shape;1267;p52"/>
            <p:cNvSpPr/>
            <p:nvPr/>
          </p:nvSpPr>
          <p:spPr>
            <a:xfrm>
              <a:off x="364363" y="1369398"/>
              <a:ext cx="1737300" cy="9600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" name="Google Shape;1268;p52"/>
            <p:cNvGrpSpPr/>
            <p:nvPr/>
          </p:nvGrpSpPr>
          <p:grpSpPr>
            <a:xfrm>
              <a:off x="278384" y="1278048"/>
              <a:ext cx="1737300" cy="960000"/>
              <a:chOff x="7150671" y="2190661"/>
              <a:chExt cx="1737300" cy="960000"/>
            </a:xfrm>
          </p:grpSpPr>
          <p:sp>
            <p:nvSpPr>
              <p:cNvPr id="40" name="Google Shape;1269;p52"/>
              <p:cNvSpPr/>
              <p:nvPr/>
            </p:nvSpPr>
            <p:spPr>
              <a:xfrm>
                <a:off x="7150671" y="2190661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1" name="Google Shape;1270;p52"/>
              <p:cNvCxnSpPr/>
              <p:nvPr/>
            </p:nvCxnSpPr>
            <p:spPr>
              <a:xfrm>
                <a:off x="7151600" y="2373361"/>
                <a:ext cx="17247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42" name="Рисунок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75" y="1717446"/>
            <a:ext cx="628298" cy="628298"/>
          </a:xfrm>
          <a:prstGeom prst="rect">
            <a:avLst/>
          </a:prstGeom>
        </p:spPr>
      </p:pic>
      <p:pic>
        <p:nvPicPr>
          <p:cNvPr id="43" name="Рисунок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746" y="1286771"/>
            <a:ext cx="1851731" cy="1851731"/>
          </a:xfrm>
          <a:prstGeom prst="rect">
            <a:avLst/>
          </a:prstGeom>
        </p:spPr>
      </p:pic>
      <p:pic>
        <p:nvPicPr>
          <p:cNvPr id="2050" name="Picture 2" descr="https://sun9-68.userapi.com/impg/RGSuGQJtES9pIBNmV_KWqZBs6jFFY4yoic79Ug/W-03q5Zp3Gk.jpg?size=1910x954&amp;quality=95&amp;sign=b1b5c154ddba4ceb23a91d283aadfc50&amp;type=albu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382" y="2373054"/>
            <a:ext cx="4563338" cy="227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93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3" name="Google Shape;1093;p49"/>
          <p:cNvGrpSpPr/>
          <p:nvPr/>
        </p:nvGrpSpPr>
        <p:grpSpPr>
          <a:xfrm>
            <a:off x="4244326" y="1191314"/>
            <a:ext cx="4766325" cy="3907734"/>
            <a:chOff x="4781670" y="879032"/>
            <a:chExt cx="3736580" cy="3734143"/>
          </a:xfrm>
        </p:grpSpPr>
        <p:sp>
          <p:nvSpPr>
            <p:cNvPr id="1094" name="Google Shape;1094;p49"/>
            <p:cNvSpPr/>
            <p:nvPr/>
          </p:nvSpPr>
          <p:spPr>
            <a:xfrm>
              <a:off x="4844450" y="978975"/>
              <a:ext cx="3673800" cy="36342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5" name="Google Shape;1095;p49"/>
            <p:cNvGrpSpPr/>
            <p:nvPr/>
          </p:nvGrpSpPr>
          <p:grpSpPr>
            <a:xfrm>
              <a:off x="4781670" y="879032"/>
              <a:ext cx="3674100" cy="3616200"/>
              <a:chOff x="4781670" y="879032"/>
              <a:chExt cx="3674100" cy="3616200"/>
            </a:xfrm>
          </p:grpSpPr>
          <p:sp>
            <p:nvSpPr>
              <p:cNvPr id="1096" name="Google Shape;1096;p49"/>
              <p:cNvSpPr/>
              <p:nvPr/>
            </p:nvSpPr>
            <p:spPr>
              <a:xfrm>
                <a:off x="4781970" y="879032"/>
                <a:ext cx="3673800" cy="36162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97" name="Google Shape;1097;p49"/>
              <p:cNvCxnSpPr/>
              <p:nvPr/>
            </p:nvCxnSpPr>
            <p:spPr>
              <a:xfrm>
                <a:off x="4781670" y="1253333"/>
                <a:ext cx="3674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098" name="Google Shape;1098;p49"/>
              <p:cNvGrpSpPr/>
              <p:nvPr/>
            </p:nvGrpSpPr>
            <p:grpSpPr>
              <a:xfrm>
                <a:off x="7492324" y="978977"/>
                <a:ext cx="845101" cy="183000"/>
                <a:chOff x="1605849" y="363963"/>
                <a:chExt cx="845101" cy="183000"/>
              </a:xfrm>
            </p:grpSpPr>
            <p:sp>
              <p:nvSpPr>
                <p:cNvPr id="1099" name="Google Shape;1099;p49"/>
                <p:cNvSpPr/>
                <p:nvPr/>
              </p:nvSpPr>
              <p:spPr>
                <a:xfrm>
                  <a:off x="1951450" y="367563"/>
                  <a:ext cx="179400" cy="179400"/>
                </a:xfrm>
                <a:prstGeom prst="rect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00" name="Google Shape;1100;p49"/>
                <p:cNvGrpSpPr/>
                <p:nvPr/>
              </p:nvGrpSpPr>
              <p:grpSpPr>
                <a:xfrm>
                  <a:off x="2267950" y="363963"/>
                  <a:ext cx="183000" cy="183000"/>
                  <a:chOff x="8225400" y="367488"/>
                  <a:chExt cx="183000" cy="183000"/>
                </a:xfrm>
              </p:grpSpPr>
              <p:cxnSp>
                <p:nvCxnSpPr>
                  <p:cNvPr id="1101" name="Google Shape;1101;p49"/>
                  <p:cNvCxnSpPr/>
                  <p:nvPr/>
                </p:nvCxnSpPr>
                <p:spPr>
                  <a:xfrm>
                    <a:off x="8225400" y="367488"/>
                    <a:ext cx="183000" cy="1830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02" name="Google Shape;1102;p49"/>
                  <p:cNvCxnSpPr/>
                  <p:nvPr/>
                </p:nvCxnSpPr>
                <p:spPr>
                  <a:xfrm rot="5400000">
                    <a:off x="8225400" y="367488"/>
                    <a:ext cx="183000" cy="1830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cxnSp>
              <p:nvCxnSpPr>
                <p:cNvPr id="1103" name="Google Shape;1103;p49"/>
                <p:cNvCxnSpPr/>
                <p:nvPr/>
              </p:nvCxnSpPr>
              <p:spPr>
                <a:xfrm>
                  <a:off x="1605849" y="546963"/>
                  <a:ext cx="2085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1104" name="Google Shape;1104;p49"/>
          <p:cNvSpPr txBox="1">
            <a:spLocks noGrp="1"/>
          </p:cNvSpPr>
          <p:nvPr>
            <p:ph type="title"/>
          </p:nvPr>
        </p:nvSpPr>
        <p:spPr>
          <a:xfrm>
            <a:off x="269850" y="630061"/>
            <a:ext cx="67723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Демонстрация интерфейса </a:t>
            </a:r>
            <a:endParaRPr sz="2800" dirty="0"/>
          </a:p>
        </p:txBody>
      </p:sp>
      <p:sp>
        <p:nvSpPr>
          <p:cNvPr id="1105" name="Google Shape;1105;p49"/>
          <p:cNvSpPr txBox="1">
            <a:spLocks noGrp="1"/>
          </p:cNvSpPr>
          <p:nvPr>
            <p:ph type="subTitle" idx="1"/>
          </p:nvPr>
        </p:nvSpPr>
        <p:spPr>
          <a:xfrm>
            <a:off x="216268" y="3022357"/>
            <a:ext cx="3894879" cy="13640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ru-RU" dirty="0" smtClean="0"/>
              <a:t>Приложени</a:t>
            </a:r>
            <a:r>
              <a:rPr lang="ru-RU" dirty="0"/>
              <a:t>е</a:t>
            </a:r>
            <a:r>
              <a:rPr lang="ru-RU" dirty="0" smtClean="0"/>
              <a:t> на </a:t>
            </a:r>
            <a:r>
              <a:rPr lang="en-US" dirty="0" smtClean="0"/>
              <a:t>IOS</a:t>
            </a:r>
            <a:r>
              <a:rPr lang="ru-RU" dirty="0" smtClean="0"/>
              <a:t>:</a:t>
            </a:r>
            <a:endParaRPr lang="ru-RU" dirty="0"/>
          </a:p>
        </p:txBody>
      </p:sp>
      <p:sp>
        <p:nvSpPr>
          <p:cNvPr id="1106" name="Google Shape;1106;p49"/>
          <p:cNvSpPr/>
          <p:nvPr/>
        </p:nvSpPr>
        <p:spPr>
          <a:xfrm>
            <a:off x="1501058" y="396883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49"/>
          <p:cNvSpPr/>
          <p:nvPr/>
        </p:nvSpPr>
        <p:spPr>
          <a:xfrm>
            <a:off x="715089" y="3664687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4" name="Google Shape;1114;p49"/>
          <p:cNvGrpSpPr/>
          <p:nvPr/>
        </p:nvGrpSpPr>
        <p:grpSpPr>
          <a:xfrm>
            <a:off x="538341" y="1917709"/>
            <a:ext cx="502800" cy="502800"/>
            <a:chOff x="1627550" y="2017350"/>
            <a:chExt cx="502800" cy="502800"/>
          </a:xfrm>
        </p:grpSpPr>
        <p:sp>
          <p:nvSpPr>
            <p:cNvPr id="1115" name="Google Shape;1115;p49"/>
            <p:cNvSpPr/>
            <p:nvPr/>
          </p:nvSpPr>
          <p:spPr>
            <a:xfrm>
              <a:off x="1627550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9"/>
            <p:cNvSpPr/>
            <p:nvPr/>
          </p:nvSpPr>
          <p:spPr>
            <a:xfrm>
              <a:off x="1718900" y="2108700"/>
              <a:ext cx="320100" cy="320100"/>
            </a:xfrm>
            <a:prstGeom prst="donut">
              <a:avLst>
                <a:gd name="adj" fmla="val 25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8" name="Google Shape;1128;p49"/>
          <p:cNvSpPr/>
          <p:nvPr/>
        </p:nvSpPr>
        <p:spPr>
          <a:xfrm>
            <a:off x="1964428" y="3780752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2922;p62"/>
          <p:cNvSpPr/>
          <p:nvPr/>
        </p:nvSpPr>
        <p:spPr>
          <a:xfrm>
            <a:off x="4898531" y="1715359"/>
            <a:ext cx="1497952" cy="3093423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1238;p52"/>
          <p:cNvGrpSpPr/>
          <p:nvPr/>
        </p:nvGrpSpPr>
        <p:grpSpPr>
          <a:xfrm>
            <a:off x="1828525" y="1699497"/>
            <a:ext cx="1827475" cy="1051350"/>
            <a:chOff x="6161988" y="3104373"/>
            <a:chExt cx="1827475" cy="1051350"/>
          </a:xfrm>
        </p:grpSpPr>
        <p:grpSp>
          <p:nvGrpSpPr>
            <p:cNvPr id="58" name="Google Shape;1239;p52"/>
            <p:cNvGrpSpPr/>
            <p:nvPr/>
          </p:nvGrpSpPr>
          <p:grpSpPr>
            <a:xfrm>
              <a:off x="6161988" y="3104373"/>
              <a:ext cx="1827475" cy="1051350"/>
              <a:chOff x="274188" y="1278048"/>
              <a:chExt cx="1827475" cy="1051350"/>
            </a:xfrm>
          </p:grpSpPr>
          <p:sp>
            <p:nvSpPr>
              <p:cNvPr id="64" name="Google Shape;1240;p52"/>
              <p:cNvSpPr/>
              <p:nvPr/>
            </p:nvSpPr>
            <p:spPr>
              <a:xfrm>
                <a:off x="364363" y="1369398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5" name="Google Shape;1241;p52"/>
              <p:cNvGrpSpPr/>
              <p:nvPr/>
            </p:nvGrpSpPr>
            <p:grpSpPr>
              <a:xfrm>
                <a:off x="274188" y="1278048"/>
                <a:ext cx="1737300" cy="960000"/>
                <a:chOff x="7146475" y="2190661"/>
                <a:chExt cx="1737300" cy="960000"/>
              </a:xfrm>
            </p:grpSpPr>
            <p:sp>
              <p:nvSpPr>
                <p:cNvPr id="66" name="Google Shape;1242;p52"/>
                <p:cNvSpPr/>
                <p:nvPr/>
              </p:nvSpPr>
              <p:spPr>
                <a:xfrm>
                  <a:off x="7146475" y="2190661"/>
                  <a:ext cx="1737300" cy="9600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7" name="Google Shape;1243;p52"/>
                <p:cNvCxnSpPr/>
                <p:nvPr/>
              </p:nvCxnSpPr>
              <p:spPr>
                <a:xfrm>
                  <a:off x="7151600" y="2373361"/>
                  <a:ext cx="17247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9" name="Google Shape;1244;p52"/>
            <p:cNvGrpSpPr/>
            <p:nvPr/>
          </p:nvGrpSpPr>
          <p:grpSpPr>
            <a:xfrm>
              <a:off x="6349239" y="3420925"/>
              <a:ext cx="1356472" cy="509050"/>
              <a:chOff x="6343699" y="3416675"/>
              <a:chExt cx="1356472" cy="509050"/>
            </a:xfrm>
          </p:grpSpPr>
          <p:sp>
            <p:nvSpPr>
              <p:cNvPr id="60" name="Google Shape;1245;p52"/>
              <p:cNvSpPr/>
              <p:nvPr/>
            </p:nvSpPr>
            <p:spPr>
              <a:xfrm>
                <a:off x="6343699" y="3524445"/>
                <a:ext cx="776865" cy="54206"/>
              </a:xfrm>
              <a:custGeom>
                <a:avLst/>
                <a:gdLst/>
                <a:ahLst/>
                <a:cxnLst/>
                <a:rect l="l" t="t" r="r" b="b"/>
                <a:pathLst>
                  <a:path w="19319" h="1348" extrusionOk="0">
                    <a:moveTo>
                      <a:pt x="18435" y="1"/>
                    </a:moveTo>
                    <a:cubicBezTo>
                      <a:pt x="18412" y="1"/>
                      <a:pt x="18389" y="2"/>
                      <a:pt x="18366" y="3"/>
                    </a:cubicBezTo>
                    <a:lnTo>
                      <a:pt x="854" y="3"/>
                    </a:lnTo>
                    <a:cubicBezTo>
                      <a:pt x="0" y="52"/>
                      <a:pt x="0" y="1296"/>
                      <a:pt x="854" y="1345"/>
                    </a:cubicBezTo>
                    <a:lnTo>
                      <a:pt x="18366" y="1345"/>
                    </a:lnTo>
                    <a:cubicBezTo>
                      <a:pt x="18389" y="1347"/>
                      <a:pt x="18412" y="1347"/>
                      <a:pt x="18435" y="1347"/>
                    </a:cubicBezTo>
                    <a:cubicBezTo>
                      <a:pt x="19319" y="1347"/>
                      <a:pt x="19319" y="1"/>
                      <a:pt x="184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246;p52"/>
              <p:cNvSpPr/>
              <p:nvPr/>
            </p:nvSpPr>
            <p:spPr>
              <a:xfrm>
                <a:off x="6343699" y="3651035"/>
                <a:ext cx="777147" cy="55131"/>
              </a:xfrm>
              <a:custGeom>
                <a:avLst/>
                <a:gdLst/>
                <a:ahLst/>
                <a:cxnLst/>
                <a:rect l="l" t="t" r="r" b="b"/>
                <a:pathLst>
                  <a:path w="19326" h="1371" extrusionOk="0">
                    <a:moveTo>
                      <a:pt x="18412" y="1"/>
                    </a:moveTo>
                    <a:cubicBezTo>
                      <a:pt x="18397" y="1"/>
                      <a:pt x="18382" y="1"/>
                      <a:pt x="18366" y="2"/>
                    </a:cubicBezTo>
                    <a:lnTo>
                      <a:pt x="854" y="2"/>
                    </a:lnTo>
                    <a:cubicBezTo>
                      <a:pt x="0" y="75"/>
                      <a:pt x="0" y="1319"/>
                      <a:pt x="854" y="1368"/>
                    </a:cubicBezTo>
                    <a:lnTo>
                      <a:pt x="18366" y="1368"/>
                    </a:lnTo>
                    <a:cubicBezTo>
                      <a:pt x="18389" y="1369"/>
                      <a:pt x="18412" y="1370"/>
                      <a:pt x="18434" y="1370"/>
                    </a:cubicBezTo>
                    <a:cubicBezTo>
                      <a:pt x="19326" y="1370"/>
                      <a:pt x="19319" y="1"/>
                      <a:pt x="18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247;p52"/>
              <p:cNvSpPr/>
              <p:nvPr/>
            </p:nvSpPr>
            <p:spPr>
              <a:xfrm>
                <a:off x="6343699" y="3778469"/>
                <a:ext cx="776865" cy="55172"/>
              </a:xfrm>
              <a:custGeom>
                <a:avLst/>
                <a:gdLst/>
                <a:ahLst/>
                <a:cxnLst/>
                <a:rect l="l" t="t" r="r" b="b"/>
                <a:pathLst>
                  <a:path w="19319" h="1372" extrusionOk="0">
                    <a:moveTo>
                      <a:pt x="18433" y="1"/>
                    </a:moveTo>
                    <a:cubicBezTo>
                      <a:pt x="18411" y="1"/>
                      <a:pt x="18389" y="2"/>
                      <a:pt x="18366" y="3"/>
                    </a:cubicBezTo>
                    <a:lnTo>
                      <a:pt x="854" y="3"/>
                    </a:lnTo>
                    <a:cubicBezTo>
                      <a:pt x="0" y="52"/>
                      <a:pt x="0" y="1320"/>
                      <a:pt x="854" y="1369"/>
                    </a:cubicBezTo>
                    <a:lnTo>
                      <a:pt x="18366" y="1369"/>
                    </a:lnTo>
                    <a:cubicBezTo>
                      <a:pt x="18389" y="1371"/>
                      <a:pt x="18411" y="1372"/>
                      <a:pt x="18433" y="1372"/>
                    </a:cubicBezTo>
                    <a:cubicBezTo>
                      <a:pt x="19319" y="1372"/>
                      <a:pt x="19319" y="1"/>
                      <a:pt x="184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248;p52"/>
              <p:cNvSpPr/>
              <p:nvPr/>
            </p:nvSpPr>
            <p:spPr>
              <a:xfrm>
                <a:off x="7286224" y="3416675"/>
                <a:ext cx="413947" cy="509050"/>
              </a:xfrm>
              <a:custGeom>
                <a:avLst/>
                <a:gdLst/>
                <a:ahLst/>
                <a:cxnLst/>
                <a:rect l="l" t="t" r="r" b="b"/>
                <a:pathLst>
                  <a:path w="10294" h="12659" extrusionOk="0">
                    <a:moveTo>
                      <a:pt x="1" y="1"/>
                    </a:moveTo>
                    <a:lnTo>
                      <a:pt x="1" y="12659"/>
                    </a:lnTo>
                    <a:lnTo>
                      <a:pt x="10293" y="12659"/>
                    </a:lnTo>
                    <a:lnTo>
                      <a:pt x="10293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150" name="Picture 6" descr="https://sun9-19.userapi.com/impg/1FsdurolxV1vlWsfk4dDYLB2qmLbxloiSTQSEQ/J4Sc3MtoYSY.jpg?size=828x1792&amp;quality=95&amp;sign=24782726b4d4a8db81c0599af9a1051f&amp;type=alb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259" y="1767627"/>
            <a:ext cx="1394671" cy="301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Google Shape;12922;p62"/>
          <p:cNvSpPr/>
          <p:nvPr/>
        </p:nvSpPr>
        <p:spPr>
          <a:xfrm>
            <a:off x="6970607" y="1715359"/>
            <a:ext cx="1497952" cy="3093423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46" name="Picture 2" descr="https://sun9-61.userapi.com/impg/RTTFd08_XLlUsIzR3-11W4G9OrhZYC2hnUxYlQ/jM8oB5DKeQ0.jpg?size=828x1792&amp;quality=95&amp;sign=01e3688f3e79a8c73743c4a717eea407&amp;type=alb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814" y="1767627"/>
            <a:ext cx="1394671" cy="301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58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3" name="Google Shape;1093;p49"/>
          <p:cNvGrpSpPr/>
          <p:nvPr/>
        </p:nvGrpSpPr>
        <p:grpSpPr>
          <a:xfrm>
            <a:off x="4244326" y="1191314"/>
            <a:ext cx="4766325" cy="3907734"/>
            <a:chOff x="4781670" y="879032"/>
            <a:chExt cx="3736580" cy="3734143"/>
          </a:xfrm>
        </p:grpSpPr>
        <p:sp>
          <p:nvSpPr>
            <p:cNvPr id="1094" name="Google Shape;1094;p49"/>
            <p:cNvSpPr/>
            <p:nvPr/>
          </p:nvSpPr>
          <p:spPr>
            <a:xfrm>
              <a:off x="4844450" y="978975"/>
              <a:ext cx="3673800" cy="36342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5" name="Google Shape;1095;p49"/>
            <p:cNvGrpSpPr/>
            <p:nvPr/>
          </p:nvGrpSpPr>
          <p:grpSpPr>
            <a:xfrm>
              <a:off x="4781670" y="879032"/>
              <a:ext cx="3674100" cy="3616200"/>
              <a:chOff x="4781670" y="879032"/>
              <a:chExt cx="3674100" cy="3616200"/>
            </a:xfrm>
          </p:grpSpPr>
          <p:sp>
            <p:nvSpPr>
              <p:cNvPr id="1096" name="Google Shape;1096;p49"/>
              <p:cNvSpPr/>
              <p:nvPr/>
            </p:nvSpPr>
            <p:spPr>
              <a:xfrm>
                <a:off x="4781970" y="879032"/>
                <a:ext cx="3673800" cy="36162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97" name="Google Shape;1097;p49"/>
              <p:cNvCxnSpPr/>
              <p:nvPr/>
            </p:nvCxnSpPr>
            <p:spPr>
              <a:xfrm>
                <a:off x="4781670" y="1253333"/>
                <a:ext cx="3674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098" name="Google Shape;1098;p49"/>
              <p:cNvGrpSpPr/>
              <p:nvPr/>
            </p:nvGrpSpPr>
            <p:grpSpPr>
              <a:xfrm>
                <a:off x="7492324" y="978977"/>
                <a:ext cx="845101" cy="183000"/>
                <a:chOff x="1605849" y="363963"/>
                <a:chExt cx="845101" cy="183000"/>
              </a:xfrm>
            </p:grpSpPr>
            <p:sp>
              <p:nvSpPr>
                <p:cNvPr id="1099" name="Google Shape;1099;p49"/>
                <p:cNvSpPr/>
                <p:nvPr/>
              </p:nvSpPr>
              <p:spPr>
                <a:xfrm>
                  <a:off x="1951450" y="367563"/>
                  <a:ext cx="179400" cy="179400"/>
                </a:xfrm>
                <a:prstGeom prst="rect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00" name="Google Shape;1100;p49"/>
                <p:cNvGrpSpPr/>
                <p:nvPr/>
              </p:nvGrpSpPr>
              <p:grpSpPr>
                <a:xfrm>
                  <a:off x="2267950" y="363963"/>
                  <a:ext cx="183000" cy="183000"/>
                  <a:chOff x="8225400" y="367488"/>
                  <a:chExt cx="183000" cy="183000"/>
                </a:xfrm>
              </p:grpSpPr>
              <p:cxnSp>
                <p:nvCxnSpPr>
                  <p:cNvPr id="1101" name="Google Shape;1101;p49"/>
                  <p:cNvCxnSpPr/>
                  <p:nvPr/>
                </p:nvCxnSpPr>
                <p:spPr>
                  <a:xfrm>
                    <a:off x="8225400" y="367488"/>
                    <a:ext cx="183000" cy="1830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02" name="Google Shape;1102;p49"/>
                  <p:cNvCxnSpPr/>
                  <p:nvPr/>
                </p:nvCxnSpPr>
                <p:spPr>
                  <a:xfrm rot="5400000">
                    <a:off x="8225400" y="367488"/>
                    <a:ext cx="183000" cy="1830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cxnSp>
              <p:nvCxnSpPr>
                <p:cNvPr id="1103" name="Google Shape;1103;p49"/>
                <p:cNvCxnSpPr/>
                <p:nvPr/>
              </p:nvCxnSpPr>
              <p:spPr>
                <a:xfrm>
                  <a:off x="1605849" y="546963"/>
                  <a:ext cx="2085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1104" name="Google Shape;1104;p49"/>
          <p:cNvSpPr txBox="1">
            <a:spLocks noGrp="1"/>
          </p:cNvSpPr>
          <p:nvPr>
            <p:ph type="title"/>
          </p:nvPr>
        </p:nvSpPr>
        <p:spPr>
          <a:xfrm>
            <a:off x="269850" y="630061"/>
            <a:ext cx="67723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Демонстрация интерфейса </a:t>
            </a:r>
            <a:endParaRPr sz="2800" dirty="0"/>
          </a:p>
        </p:txBody>
      </p:sp>
      <p:sp>
        <p:nvSpPr>
          <p:cNvPr id="1105" name="Google Shape;1105;p49"/>
          <p:cNvSpPr txBox="1">
            <a:spLocks noGrp="1"/>
          </p:cNvSpPr>
          <p:nvPr>
            <p:ph type="subTitle" idx="1"/>
          </p:nvPr>
        </p:nvSpPr>
        <p:spPr>
          <a:xfrm>
            <a:off x="216268" y="3022357"/>
            <a:ext cx="3894879" cy="13640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ru-RU" dirty="0" smtClean="0"/>
              <a:t>Приложени</a:t>
            </a:r>
            <a:r>
              <a:rPr lang="ru-RU" dirty="0"/>
              <a:t>е</a:t>
            </a:r>
            <a:r>
              <a:rPr lang="ru-RU" dirty="0" smtClean="0"/>
              <a:t> на </a:t>
            </a:r>
            <a:r>
              <a:rPr lang="en-US" dirty="0" smtClean="0"/>
              <a:t>IOS</a:t>
            </a:r>
            <a:r>
              <a:rPr lang="ru-RU" dirty="0" smtClean="0"/>
              <a:t>:</a:t>
            </a:r>
            <a:endParaRPr lang="ru-RU" dirty="0"/>
          </a:p>
        </p:txBody>
      </p:sp>
      <p:sp>
        <p:nvSpPr>
          <p:cNvPr id="1106" name="Google Shape;1106;p49"/>
          <p:cNvSpPr/>
          <p:nvPr/>
        </p:nvSpPr>
        <p:spPr>
          <a:xfrm>
            <a:off x="1501058" y="396883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49"/>
          <p:cNvSpPr/>
          <p:nvPr/>
        </p:nvSpPr>
        <p:spPr>
          <a:xfrm>
            <a:off x="715089" y="3664687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4" name="Google Shape;1114;p49"/>
          <p:cNvGrpSpPr/>
          <p:nvPr/>
        </p:nvGrpSpPr>
        <p:grpSpPr>
          <a:xfrm>
            <a:off x="538341" y="1917709"/>
            <a:ext cx="502800" cy="502800"/>
            <a:chOff x="1627550" y="2017350"/>
            <a:chExt cx="502800" cy="502800"/>
          </a:xfrm>
        </p:grpSpPr>
        <p:sp>
          <p:nvSpPr>
            <p:cNvPr id="1115" name="Google Shape;1115;p49"/>
            <p:cNvSpPr/>
            <p:nvPr/>
          </p:nvSpPr>
          <p:spPr>
            <a:xfrm>
              <a:off x="1627550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9"/>
            <p:cNvSpPr/>
            <p:nvPr/>
          </p:nvSpPr>
          <p:spPr>
            <a:xfrm>
              <a:off x="1718900" y="2108700"/>
              <a:ext cx="320100" cy="320100"/>
            </a:xfrm>
            <a:prstGeom prst="donut">
              <a:avLst>
                <a:gd name="adj" fmla="val 25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8" name="Google Shape;1128;p49"/>
          <p:cNvSpPr/>
          <p:nvPr/>
        </p:nvSpPr>
        <p:spPr>
          <a:xfrm>
            <a:off x="1964428" y="3780752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2922;p62"/>
          <p:cNvSpPr/>
          <p:nvPr/>
        </p:nvSpPr>
        <p:spPr>
          <a:xfrm>
            <a:off x="4898531" y="1715359"/>
            <a:ext cx="1497952" cy="3093423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1238;p52"/>
          <p:cNvGrpSpPr/>
          <p:nvPr/>
        </p:nvGrpSpPr>
        <p:grpSpPr>
          <a:xfrm>
            <a:off x="1828525" y="1699497"/>
            <a:ext cx="1827475" cy="1051350"/>
            <a:chOff x="6161988" y="3104373"/>
            <a:chExt cx="1827475" cy="1051350"/>
          </a:xfrm>
        </p:grpSpPr>
        <p:grpSp>
          <p:nvGrpSpPr>
            <p:cNvPr id="58" name="Google Shape;1239;p52"/>
            <p:cNvGrpSpPr/>
            <p:nvPr/>
          </p:nvGrpSpPr>
          <p:grpSpPr>
            <a:xfrm>
              <a:off x="6161988" y="3104373"/>
              <a:ext cx="1827475" cy="1051350"/>
              <a:chOff x="274188" y="1278048"/>
              <a:chExt cx="1827475" cy="1051350"/>
            </a:xfrm>
          </p:grpSpPr>
          <p:sp>
            <p:nvSpPr>
              <p:cNvPr id="64" name="Google Shape;1240;p52"/>
              <p:cNvSpPr/>
              <p:nvPr/>
            </p:nvSpPr>
            <p:spPr>
              <a:xfrm>
                <a:off x="364363" y="1369398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5" name="Google Shape;1241;p52"/>
              <p:cNvGrpSpPr/>
              <p:nvPr/>
            </p:nvGrpSpPr>
            <p:grpSpPr>
              <a:xfrm>
                <a:off x="274188" y="1278048"/>
                <a:ext cx="1737300" cy="960000"/>
                <a:chOff x="7146475" y="2190661"/>
                <a:chExt cx="1737300" cy="960000"/>
              </a:xfrm>
            </p:grpSpPr>
            <p:sp>
              <p:nvSpPr>
                <p:cNvPr id="66" name="Google Shape;1242;p52"/>
                <p:cNvSpPr/>
                <p:nvPr/>
              </p:nvSpPr>
              <p:spPr>
                <a:xfrm>
                  <a:off x="7146475" y="2190661"/>
                  <a:ext cx="1737300" cy="9600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7" name="Google Shape;1243;p52"/>
                <p:cNvCxnSpPr/>
                <p:nvPr/>
              </p:nvCxnSpPr>
              <p:spPr>
                <a:xfrm>
                  <a:off x="7151600" y="2373361"/>
                  <a:ext cx="17247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9" name="Google Shape;1244;p52"/>
            <p:cNvGrpSpPr/>
            <p:nvPr/>
          </p:nvGrpSpPr>
          <p:grpSpPr>
            <a:xfrm>
              <a:off x="6349239" y="3420925"/>
              <a:ext cx="1356472" cy="509050"/>
              <a:chOff x="6343699" y="3416675"/>
              <a:chExt cx="1356472" cy="509050"/>
            </a:xfrm>
          </p:grpSpPr>
          <p:sp>
            <p:nvSpPr>
              <p:cNvPr id="60" name="Google Shape;1245;p52"/>
              <p:cNvSpPr/>
              <p:nvPr/>
            </p:nvSpPr>
            <p:spPr>
              <a:xfrm>
                <a:off x="6343699" y="3524445"/>
                <a:ext cx="776865" cy="54206"/>
              </a:xfrm>
              <a:custGeom>
                <a:avLst/>
                <a:gdLst/>
                <a:ahLst/>
                <a:cxnLst/>
                <a:rect l="l" t="t" r="r" b="b"/>
                <a:pathLst>
                  <a:path w="19319" h="1348" extrusionOk="0">
                    <a:moveTo>
                      <a:pt x="18435" y="1"/>
                    </a:moveTo>
                    <a:cubicBezTo>
                      <a:pt x="18412" y="1"/>
                      <a:pt x="18389" y="2"/>
                      <a:pt x="18366" y="3"/>
                    </a:cubicBezTo>
                    <a:lnTo>
                      <a:pt x="854" y="3"/>
                    </a:lnTo>
                    <a:cubicBezTo>
                      <a:pt x="0" y="52"/>
                      <a:pt x="0" y="1296"/>
                      <a:pt x="854" y="1345"/>
                    </a:cubicBezTo>
                    <a:lnTo>
                      <a:pt x="18366" y="1345"/>
                    </a:lnTo>
                    <a:cubicBezTo>
                      <a:pt x="18389" y="1347"/>
                      <a:pt x="18412" y="1347"/>
                      <a:pt x="18435" y="1347"/>
                    </a:cubicBezTo>
                    <a:cubicBezTo>
                      <a:pt x="19319" y="1347"/>
                      <a:pt x="19319" y="1"/>
                      <a:pt x="184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246;p52"/>
              <p:cNvSpPr/>
              <p:nvPr/>
            </p:nvSpPr>
            <p:spPr>
              <a:xfrm>
                <a:off x="6343699" y="3651035"/>
                <a:ext cx="777147" cy="55131"/>
              </a:xfrm>
              <a:custGeom>
                <a:avLst/>
                <a:gdLst/>
                <a:ahLst/>
                <a:cxnLst/>
                <a:rect l="l" t="t" r="r" b="b"/>
                <a:pathLst>
                  <a:path w="19326" h="1371" extrusionOk="0">
                    <a:moveTo>
                      <a:pt x="18412" y="1"/>
                    </a:moveTo>
                    <a:cubicBezTo>
                      <a:pt x="18397" y="1"/>
                      <a:pt x="18382" y="1"/>
                      <a:pt x="18366" y="2"/>
                    </a:cubicBezTo>
                    <a:lnTo>
                      <a:pt x="854" y="2"/>
                    </a:lnTo>
                    <a:cubicBezTo>
                      <a:pt x="0" y="75"/>
                      <a:pt x="0" y="1319"/>
                      <a:pt x="854" y="1368"/>
                    </a:cubicBezTo>
                    <a:lnTo>
                      <a:pt x="18366" y="1368"/>
                    </a:lnTo>
                    <a:cubicBezTo>
                      <a:pt x="18389" y="1369"/>
                      <a:pt x="18412" y="1370"/>
                      <a:pt x="18434" y="1370"/>
                    </a:cubicBezTo>
                    <a:cubicBezTo>
                      <a:pt x="19326" y="1370"/>
                      <a:pt x="19319" y="1"/>
                      <a:pt x="18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247;p52"/>
              <p:cNvSpPr/>
              <p:nvPr/>
            </p:nvSpPr>
            <p:spPr>
              <a:xfrm>
                <a:off x="6343699" y="3778469"/>
                <a:ext cx="776865" cy="55172"/>
              </a:xfrm>
              <a:custGeom>
                <a:avLst/>
                <a:gdLst/>
                <a:ahLst/>
                <a:cxnLst/>
                <a:rect l="l" t="t" r="r" b="b"/>
                <a:pathLst>
                  <a:path w="19319" h="1372" extrusionOk="0">
                    <a:moveTo>
                      <a:pt x="18433" y="1"/>
                    </a:moveTo>
                    <a:cubicBezTo>
                      <a:pt x="18411" y="1"/>
                      <a:pt x="18389" y="2"/>
                      <a:pt x="18366" y="3"/>
                    </a:cubicBezTo>
                    <a:lnTo>
                      <a:pt x="854" y="3"/>
                    </a:lnTo>
                    <a:cubicBezTo>
                      <a:pt x="0" y="52"/>
                      <a:pt x="0" y="1320"/>
                      <a:pt x="854" y="1369"/>
                    </a:cubicBezTo>
                    <a:lnTo>
                      <a:pt x="18366" y="1369"/>
                    </a:lnTo>
                    <a:cubicBezTo>
                      <a:pt x="18389" y="1371"/>
                      <a:pt x="18411" y="1372"/>
                      <a:pt x="18433" y="1372"/>
                    </a:cubicBezTo>
                    <a:cubicBezTo>
                      <a:pt x="19319" y="1372"/>
                      <a:pt x="19319" y="1"/>
                      <a:pt x="184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248;p52"/>
              <p:cNvSpPr/>
              <p:nvPr/>
            </p:nvSpPr>
            <p:spPr>
              <a:xfrm>
                <a:off x="7286224" y="3416675"/>
                <a:ext cx="413947" cy="509050"/>
              </a:xfrm>
              <a:custGeom>
                <a:avLst/>
                <a:gdLst/>
                <a:ahLst/>
                <a:cxnLst/>
                <a:rect l="l" t="t" r="r" b="b"/>
                <a:pathLst>
                  <a:path w="10294" h="12659" extrusionOk="0">
                    <a:moveTo>
                      <a:pt x="1" y="1"/>
                    </a:moveTo>
                    <a:lnTo>
                      <a:pt x="1" y="12659"/>
                    </a:lnTo>
                    <a:lnTo>
                      <a:pt x="10293" y="12659"/>
                    </a:lnTo>
                    <a:lnTo>
                      <a:pt x="10293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150" name="Picture 6" descr="https://sun9-19.userapi.com/impg/1FsdurolxV1vlWsfk4dDYLB2qmLbxloiSTQSEQ/J4Sc3MtoYSY.jpg?size=828x1792&amp;quality=95&amp;sign=24782726b4d4a8db81c0599af9a1051f&amp;type=alb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259" y="1767627"/>
            <a:ext cx="1394671" cy="301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Google Shape;12922;p62"/>
          <p:cNvSpPr/>
          <p:nvPr/>
        </p:nvSpPr>
        <p:spPr>
          <a:xfrm>
            <a:off x="6970607" y="1715359"/>
            <a:ext cx="1497952" cy="3093423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46" name="Picture 2" descr="https://sun9-61.userapi.com/impg/RTTFd08_XLlUsIzR3-11W4G9OrhZYC2hnUxYlQ/jM8oB5DKeQ0.jpg?size=828x1792&amp;quality=95&amp;sign=01e3688f3e79a8c73743c4a717eea407&amp;type=alb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814" y="1767627"/>
            <a:ext cx="1394671" cy="301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sun9-57.userapi.com/impg/2v3bOGulZdhlBthawjvD9Y3a-jGekNDHPMwDpw/NM9JPTJR16Q.jpg?size=828x1792&amp;quality=95&amp;sign=10fcfb0bc74797378a0b64a1d9663e9f&amp;type=albu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918" y="1758741"/>
            <a:ext cx="1405177" cy="304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un9-67.userapi.com/impg/5pNetJu4_zEV81XM6Q2GT-NUvjE-WOhDCdtK_A/6UbK-M9Zfmk.jpg?size=828x1792&amp;quality=95&amp;sign=be1bff2272d824a9f5dd06135cd74564&amp;type=albu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814" y="1782004"/>
            <a:ext cx="1388028" cy="300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24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 Colors UI Design for Agencies Blue Variant by Slidesgo">
  <a:themeElements>
    <a:clrScheme name="Simple Light">
      <a:dk1>
        <a:srgbClr val="000000"/>
      </a:dk1>
      <a:lt1>
        <a:srgbClr val="E1EFF3"/>
      </a:lt1>
      <a:dk2>
        <a:srgbClr val="B9CAD1"/>
      </a:dk2>
      <a:lt2>
        <a:srgbClr val="CDE9BE"/>
      </a:lt2>
      <a:accent1>
        <a:srgbClr val="DF855F"/>
      </a:accent1>
      <a:accent2>
        <a:srgbClr val="FAB8E0"/>
      </a:accent2>
      <a:accent3>
        <a:srgbClr val="AFA0D6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165</Words>
  <Application>Microsoft Office PowerPoint</Application>
  <PresentationFormat>Экран (16:9)</PresentationFormat>
  <Paragraphs>57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Bebas Neue</vt:lpstr>
      <vt:lpstr>Rubik Black</vt:lpstr>
      <vt:lpstr>Arial</vt:lpstr>
      <vt:lpstr>Karla</vt:lpstr>
      <vt:lpstr>Soft Colors UI Design for Agencies Blue Variant by Slidesgo</vt:lpstr>
      <vt:lpstr>Kernel Panic</vt:lpstr>
      <vt:lpstr>Цель проекта</vt:lpstr>
      <vt:lpstr>Основные функции</vt:lpstr>
      <vt:lpstr>Демонстрация интерфейса </vt:lpstr>
      <vt:lpstr>Демонстрация интерфейса </vt:lpstr>
      <vt:lpstr>Демонстрация интерфейса </vt:lpstr>
      <vt:lpstr>Демонстрация интерфейса </vt:lpstr>
      <vt:lpstr>Демонстрация интерфейса </vt:lpstr>
      <vt:lpstr>Демонстрация интерфейса </vt:lpstr>
      <vt:lpstr>Дополнительные функции</vt:lpstr>
      <vt:lpstr>01</vt:lpstr>
      <vt:lpstr>Meet the team</vt:lpstr>
      <vt:lpstr>Meet the team</vt:lpstr>
      <vt:lpstr>Спасибо за внимание!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Kernel Panic</dc:title>
  <cp:lastModifiedBy>Дмитрий Яковлев</cp:lastModifiedBy>
  <cp:revision>17</cp:revision>
  <dcterms:modified xsi:type="dcterms:W3CDTF">2024-04-21T08:57:52Z</dcterms:modified>
</cp:coreProperties>
</file>